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7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8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9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0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1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  <p:sldMasterId id="2147483702" r:id="rId4"/>
    <p:sldMasterId id="2147483716" r:id="rId5"/>
    <p:sldMasterId id="2147483730" r:id="rId6"/>
    <p:sldMasterId id="2147483744" r:id="rId7"/>
    <p:sldMasterId id="2147483758" r:id="rId8"/>
    <p:sldMasterId id="2147483772" r:id="rId9"/>
    <p:sldMasterId id="2147483786" r:id="rId10"/>
    <p:sldMasterId id="2147483800" r:id="rId11"/>
    <p:sldMasterId id="2147483814" r:id="rId12"/>
  </p:sldMasterIdLst>
  <p:notesMasterIdLst>
    <p:notesMasterId r:id="rId25"/>
  </p:notesMasterIdLst>
  <p:sldIdLst>
    <p:sldId id="256" r:id="rId13"/>
    <p:sldId id="258" r:id="rId14"/>
    <p:sldId id="268" r:id="rId15"/>
    <p:sldId id="269" r:id="rId16"/>
    <p:sldId id="260" r:id="rId17"/>
    <p:sldId id="270" r:id="rId18"/>
    <p:sldId id="271" r:id="rId19"/>
    <p:sldId id="261" r:id="rId20"/>
    <p:sldId id="262" r:id="rId21"/>
    <p:sldId id="266" r:id="rId22"/>
    <p:sldId id="281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1032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2058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3085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04124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55151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06174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57211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08239" algn="l" defTabSz="90205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3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98C6A7-DCE1-46DF-AE2D-BB986471CAD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392C1-066C-4F90-8B58-0DF11B84CC02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2400" b="1" dirty="0" smtClean="0"/>
            <a:t>Недостаточно владеют смысловым чтением</a:t>
          </a:r>
          <a:endParaRPr lang="ru-RU" sz="2400" b="1" dirty="0"/>
        </a:p>
      </dgm:t>
    </dgm:pt>
    <dgm:pt modelId="{186463E1-0E7D-478D-A54F-5422021EDB74}" type="parTrans" cxnId="{C9F34DC9-4002-4514-8AB1-EA3A29107CE5}">
      <dgm:prSet/>
      <dgm:spPr/>
      <dgm:t>
        <a:bodyPr/>
        <a:lstStyle/>
        <a:p>
          <a:endParaRPr lang="ru-RU"/>
        </a:p>
      </dgm:t>
    </dgm:pt>
    <dgm:pt modelId="{F685555B-D6B9-42CD-86D7-9E6B7F2CF439}" type="sibTrans" cxnId="{C9F34DC9-4002-4514-8AB1-EA3A29107CE5}">
      <dgm:prSet/>
      <dgm:spPr/>
      <dgm:t>
        <a:bodyPr/>
        <a:lstStyle/>
        <a:p>
          <a:endParaRPr lang="ru-RU"/>
        </a:p>
      </dgm:t>
    </dgm:pt>
    <dgm:pt modelId="{8F4B661D-1AA1-4335-8F4C-CDB6BA72F0AF}">
      <dgm:prSet phldrT="[Текст]" custT="1"/>
      <dgm:spPr/>
      <dgm:t>
        <a:bodyPr/>
        <a:lstStyle/>
        <a:p>
          <a:r>
            <a:rPr lang="ru-RU" sz="2000" b="1" dirty="0" smtClean="0"/>
            <a:t>Затрудняются в решении задач, требующих анализа, обобщения</a:t>
          </a:r>
          <a:endParaRPr lang="ru-RU" sz="2000" b="1" dirty="0"/>
        </a:p>
      </dgm:t>
    </dgm:pt>
    <dgm:pt modelId="{3967DE2E-1F9A-49CE-BAB5-C93A44657217}" type="parTrans" cxnId="{90902C9F-1F59-4AEE-82A5-9A9AC62CEC51}">
      <dgm:prSet/>
      <dgm:spPr/>
      <dgm:t>
        <a:bodyPr/>
        <a:lstStyle/>
        <a:p>
          <a:endParaRPr lang="ru-RU"/>
        </a:p>
      </dgm:t>
    </dgm:pt>
    <dgm:pt modelId="{5401E8CE-D4E5-4E6D-A022-DBDE449BE91D}" type="sibTrans" cxnId="{90902C9F-1F59-4AEE-82A5-9A9AC62CEC51}">
      <dgm:prSet/>
      <dgm:spPr/>
      <dgm:t>
        <a:bodyPr/>
        <a:lstStyle/>
        <a:p>
          <a:endParaRPr lang="ru-RU"/>
        </a:p>
      </dgm:t>
    </dgm:pt>
    <dgm:pt modelId="{21DAA1F3-C375-4CEE-BDA4-9B1F24D27F42}">
      <dgm:prSet phldrT="[Текст]" custT="1"/>
      <dgm:spPr/>
      <dgm:t>
        <a:bodyPr/>
        <a:lstStyle/>
        <a:p>
          <a:r>
            <a:rPr lang="ru-RU" sz="2000" b="1" dirty="0" smtClean="0"/>
            <a:t>Не справляются  с задачами на  интерпретацию информации</a:t>
          </a:r>
          <a:endParaRPr lang="ru-RU" sz="2000" b="1" dirty="0"/>
        </a:p>
      </dgm:t>
    </dgm:pt>
    <dgm:pt modelId="{A1CEE71C-4228-4EBB-96AC-109617529007}" type="parTrans" cxnId="{574D2752-4F52-4724-9CD0-35122068333C}">
      <dgm:prSet/>
      <dgm:spPr/>
      <dgm:t>
        <a:bodyPr/>
        <a:lstStyle/>
        <a:p>
          <a:endParaRPr lang="ru-RU"/>
        </a:p>
      </dgm:t>
    </dgm:pt>
    <dgm:pt modelId="{7C3CDB3A-580E-4D80-B853-DA392E8570BD}" type="sibTrans" cxnId="{574D2752-4F52-4724-9CD0-35122068333C}">
      <dgm:prSet/>
      <dgm:spPr/>
      <dgm:t>
        <a:bodyPr/>
        <a:lstStyle/>
        <a:p>
          <a:endParaRPr lang="ru-RU"/>
        </a:p>
      </dgm:t>
    </dgm:pt>
    <dgm:pt modelId="{25551405-439C-4417-9001-8963A0424900}">
      <dgm:prSet phldrT="[Текст]" custT="1"/>
      <dgm:spPr/>
      <dgm:t>
        <a:bodyPr/>
        <a:lstStyle/>
        <a:p>
          <a:r>
            <a:rPr lang="ru-RU" sz="2000" b="1" dirty="0" smtClean="0"/>
            <a:t>Не  умеют высказывать предположения , строить доказательства</a:t>
          </a:r>
          <a:endParaRPr lang="ru-RU" sz="2000" b="1" dirty="0"/>
        </a:p>
      </dgm:t>
    </dgm:pt>
    <dgm:pt modelId="{BBFEC8D6-AEC7-40A7-AB29-800587EAD030}" type="parTrans" cxnId="{CB9B41F8-21EA-4207-9236-949FE312B3C2}">
      <dgm:prSet/>
      <dgm:spPr/>
      <dgm:t>
        <a:bodyPr/>
        <a:lstStyle/>
        <a:p>
          <a:endParaRPr lang="ru-RU"/>
        </a:p>
      </dgm:t>
    </dgm:pt>
    <dgm:pt modelId="{D3B67BB6-2383-4B0B-AE03-65ED5BCA9D9E}" type="sibTrans" cxnId="{CB9B41F8-21EA-4207-9236-949FE312B3C2}">
      <dgm:prSet/>
      <dgm:spPr/>
      <dgm:t>
        <a:bodyPr/>
        <a:lstStyle/>
        <a:p>
          <a:endParaRPr lang="ru-RU"/>
        </a:p>
      </dgm:t>
    </dgm:pt>
    <dgm:pt modelId="{FAFE5B9A-A8A6-49CD-8683-7385D4FA5D36}">
      <dgm:prSet phldrT="[Текст]" custT="1"/>
      <dgm:spPr/>
      <dgm:t>
        <a:bodyPr/>
        <a:lstStyle/>
        <a:p>
          <a:r>
            <a:rPr lang="ru-RU" sz="2000" b="1" dirty="0" smtClean="0"/>
            <a:t>Недостаточно сформировано умение работать с моделями</a:t>
          </a:r>
          <a:endParaRPr lang="ru-RU" sz="2000" b="1" dirty="0"/>
        </a:p>
      </dgm:t>
    </dgm:pt>
    <dgm:pt modelId="{69654F69-CA33-45B0-9633-ACE7B6098F2E}" type="parTrans" cxnId="{794647CA-9D2F-429B-A5C9-2555ABCC99CD}">
      <dgm:prSet/>
      <dgm:spPr/>
      <dgm:t>
        <a:bodyPr/>
        <a:lstStyle/>
        <a:p>
          <a:endParaRPr lang="ru-RU"/>
        </a:p>
      </dgm:t>
    </dgm:pt>
    <dgm:pt modelId="{5B5B6E4F-4689-4167-9448-771EBE21B94F}" type="sibTrans" cxnId="{794647CA-9D2F-429B-A5C9-2555ABCC99CD}">
      <dgm:prSet/>
      <dgm:spPr/>
      <dgm:t>
        <a:bodyPr/>
        <a:lstStyle/>
        <a:p>
          <a:endParaRPr lang="ru-RU"/>
        </a:p>
      </dgm:t>
    </dgm:pt>
    <dgm:pt modelId="{C2690E19-B76B-47C0-9F3C-2E6E3006C1DE}" type="pres">
      <dgm:prSet presAssocID="{B698C6A7-DCE1-46DF-AE2D-BB986471CAD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86B35C-8FC5-4520-B4C0-7C0FC5B32CF1}" type="pres">
      <dgm:prSet presAssocID="{D27392C1-066C-4F90-8B58-0DF11B84CC02}" presName="node" presStyleLbl="node1" presStyleIdx="0" presStyleCnt="5" custLinFactNeighborX="906" custLinFactNeighborY="-44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2C4F4-F805-41DC-A79F-E6DC0854F27F}" type="pres">
      <dgm:prSet presAssocID="{F685555B-D6B9-42CD-86D7-9E6B7F2CF439}" presName="sibTrans" presStyleCnt="0"/>
      <dgm:spPr/>
    </dgm:pt>
    <dgm:pt modelId="{3A7CEF5E-9362-45A4-8C72-8AB753281275}" type="pres">
      <dgm:prSet presAssocID="{8F4B661D-1AA1-4335-8F4C-CDB6BA72F0AF}" presName="node" presStyleLbl="node1" presStyleIdx="1" presStyleCnt="5" custLinFactNeighborX="905" custLinFactNeighborY="32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60434-B082-49F6-8088-B082B699DE13}" type="pres">
      <dgm:prSet presAssocID="{5401E8CE-D4E5-4E6D-A022-DBDE449BE91D}" presName="sibTrans" presStyleCnt="0"/>
      <dgm:spPr/>
    </dgm:pt>
    <dgm:pt modelId="{1FE15D03-977A-44E6-8FF3-D67791296805}" type="pres">
      <dgm:prSet presAssocID="{21DAA1F3-C375-4CEE-BDA4-9B1F24D27F42}" presName="node" presStyleLbl="node1" presStyleIdx="2" presStyleCnt="5" custLinFactNeighborX="-1998" custLinFactNeighborY="-48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182A9-9B32-42A7-9502-2751B0428FE6}" type="pres">
      <dgm:prSet presAssocID="{7C3CDB3A-580E-4D80-B853-DA392E8570BD}" presName="sibTrans" presStyleCnt="0"/>
      <dgm:spPr/>
    </dgm:pt>
    <dgm:pt modelId="{9B302198-7D94-4350-AFB3-43F041850308}" type="pres">
      <dgm:prSet presAssocID="{25551405-439C-4417-9001-8963A0424900}" presName="node" presStyleLbl="node1" presStyleIdx="3" presStyleCnt="5" custLinFactNeighborX="-25694" custLinFactNeighborY="34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F1082-228F-4D13-9E87-0D081A12BDEC}" type="pres">
      <dgm:prSet presAssocID="{D3B67BB6-2383-4B0B-AE03-65ED5BCA9D9E}" presName="sibTrans" presStyleCnt="0"/>
      <dgm:spPr/>
    </dgm:pt>
    <dgm:pt modelId="{5649EA82-A394-4153-A6D0-9AD49A52AF75}" type="pres">
      <dgm:prSet presAssocID="{FAFE5B9A-A8A6-49CD-8683-7385D4FA5D36}" presName="node" presStyleLbl="node1" presStyleIdx="4" presStyleCnt="5" custLinFactNeighborX="19853" custLinFactNeighborY="38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9EE634-A248-4B87-8401-48536EF666D5}" type="presOf" srcId="{D27392C1-066C-4F90-8B58-0DF11B84CC02}" destId="{7C86B35C-8FC5-4520-B4C0-7C0FC5B32CF1}" srcOrd="0" destOrd="0" presId="urn:microsoft.com/office/officeart/2005/8/layout/default#1"/>
    <dgm:cxn modelId="{A4243F8A-03FB-4529-8AA0-66F29C506672}" type="presOf" srcId="{8F4B661D-1AA1-4335-8F4C-CDB6BA72F0AF}" destId="{3A7CEF5E-9362-45A4-8C72-8AB753281275}" srcOrd="0" destOrd="0" presId="urn:microsoft.com/office/officeart/2005/8/layout/default#1"/>
    <dgm:cxn modelId="{90902C9F-1F59-4AEE-82A5-9A9AC62CEC51}" srcId="{B698C6A7-DCE1-46DF-AE2D-BB986471CAD2}" destId="{8F4B661D-1AA1-4335-8F4C-CDB6BA72F0AF}" srcOrd="1" destOrd="0" parTransId="{3967DE2E-1F9A-49CE-BAB5-C93A44657217}" sibTransId="{5401E8CE-D4E5-4E6D-A022-DBDE449BE91D}"/>
    <dgm:cxn modelId="{574D2752-4F52-4724-9CD0-35122068333C}" srcId="{B698C6A7-DCE1-46DF-AE2D-BB986471CAD2}" destId="{21DAA1F3-C375-4CEE-BDA4-9B1F24D27F42}" srcOrd="2" destOrd="0" parTransId="{A1CEE71C-4228-4EBB-96AC-109617529007}" sibTransId="{7C3CDB3A-580E-4D80-B853-DA392E8570BD}"/>
    <dgm:cxn modelId="{794647CA-9D2F-429B-A5C9-2555ABCC99CD}" srcId="{B698C6A7-DCE1-46DF-AE2D-BB986471CAD2}" destId="{FAFE5B9A-A8A6-49CD-8683-7385D4FA5D36}" srcOrd="4" destOrd="0" parTransId="{69654F69-CA33-45B0-9633-ACE7B6098F2E}" sibTransId="{5B5B6E4F-4689-4167-9448-771EBE21B94F}"/>
    <dgm:cxn modelId="{5F65AA27-FC3C-49C2-9417-B3978690B0A8}" type="presOf" srcId="{B698C6A7-DCE1-46DF-AE2D-BB986471CAD2}" destId="{C2690E19-B76B-47C0-9F3C-2E6E3006C1DE}" srcOrd="0" destOrd="0" presId="urn:microsoft.com/office/officeart/2005/8/layout/default#1"/>
    <dgm:cxn modelId="{CD35512F-09B9-481A-B3FF-269977EF7C47}" type="presOf" srcId="{FAFE5B9A-A8A6-49CD-8683-7385D4FA5D36}" destId="{5649EA82-A394-4153-A6D0-9AD49A52AF75}" srcOrd="0" destOrd="0" presId="urn:microsoft.com/office/officeart/2005/8/layout/default#1"/>
    <dgm:cxn modelId="{C9F34DC9-4002-4514-8AB1-EA3A29107CE5}" srcId="{B698C6A7-DCE1-46DF-AE2D-BB986471CAD2}" destId="{D27392C1-066C-4F90-8B58-0DF11B84CC02}" srcOrd="0" destOrd="0" parTransId="{186463E1-0E7D-478D-A54F-5422021EDB74}" sibTransId="{F685555B-D6B9-42CD-86D7-9E6B7F2CF439}"/>
    <dgm:cxn modelId="{86159C23-0634-4090-B966-7B742EC96895}" type="presOf" srcId="{25551405-439C-4417-9001-8963A0424900}" destId="{9B302198-7D94-4350-AFB3-43F041850308}" srcOrd="0" destOrd="0" presId="urn:microsoft.com/office/officeart/2005/8/layout/default#1"/>
    <dgm:cxn modelId="{3D1C6D49-6AD5-4DF3-B59C-7654E3D75D28}" type="presOf" srcId="{21DAA1F3-C375-4CEE-BDA4-9B1F24D27F42}" destId="{1FE15D03-977A-44E6-8FF3-D67791296805}" srcOrd="0" destOrd="0" presId="urn:microsoft.com/office/officeart/2005/8/layout/default#1"/>
    <dgm:cxn modelId="{CB9B41F8-21EA-4207-9236-949FE312B3C2}" srcId="{B698C6A7-DCE1-46DF-AE2D-BB986471CAD2}" destId="{25551405-439C-4417-9001-8963A0424900}" srcOrd="3" destOrd="0" parTransId="{BBFEC8D6-AEC7-40A7-AB29-800587EAD030}" sibTransId="{D3B67BB6-2383-4B0B-AE03-65ED5BCA9D9E}"/>
    <dgm:cxn modelId="{0D2F7988-5372-4BB6-8685-A16FB528ACB5}" type="presParOf" srcId="{C2690E19-B76B-47C0-9F3C-2E6E3006C1DE}" destId="{7C86B35C-8FC5-4520-B4C0-7C0FC5B32CF1}" srcOrd="0" destOrd="0" presId="urn:microsoft.com/office/officeart/2005/8/layout/default#1"/>
    <dgm:cxn modelId="{932B7D43-3757-4B92-9893-1B0F8EA283BC}" type="presParOf" srcId="{C2690E19-B76B-47C0-9F3C-2E6E3006C1DE}" destId="{E272C4F4-F805-41DC-A79F-E6DC0854F27F}" srcOrd="1" destOrd="0" presId="urn:microsoft.com/office/officeart/2005/8/layout/default#1"/>
    <dgm:cxn modelId="{727C58F8-BF8E-4834-9563-1653D38CEC2E}" type="presParOf" srcId="{C2690E19-B76B-47C0-9F3C-2E6E3006C1DE}" destId="{3A7CEF5E-9362-45A4-8C72-8AB753281275}" srcOrd="2" destOrd="0" presId="urn:microsoft.com/office/officeart/2005/8/layout/default#1"/>
    <dgm:cxn modelId="{46D96532-2D07-442C-A840-3B2B99B8FE8E}" type="presParOf" srcId="{C2690E19-B76B-47C0-9F3C-2E6E3006C1DE}" destId="{0A860434-B082-49F6-8088-B082B699DE13}" srcOrd="3" destOrd="0" presId="urn:microsoft.com/office/officeart/2005/8/layout/default#1"/>
    <dgm:cxn modelId="{D409C2B8-2F24-41EF-82F6-894047364D4C}" type="presParOf" srcId="{C2690E19-B76B-47C0-9F3C-2E6E3006C1DE}" destId="{1FE15D03-977A-44E6-8FF3-D67791296805}" srcOrd="4" destOrd="0" presId="urn:microsoft.com/office/officeart/2005/8/layout/default#1"/>
    <dgm:cxn modelId="{383B5AF6-6B7E-432A-8BC1-73F672761BFE}" type="presParOf" srcId="{C2690E19-B76B-47C0-9F3C-2E6E3006C1DE}" destId="{FC2182A9-9B32-42A7-9502-2751B0428FE6}" srcOrd="5" destOrd="0" presId="urn:microsoft.com/office/officeart/2005/8/layout/default#1"/>
    <dgm:cxn modelId="{C2FA827F-B170-46B5-9FD9-76FADFC69E24}" type="presParOf" srcId="{C2690E19-B76B-47C0-9F3C-2E6E3006C1DE}" destId="{9B302198-7D94-4350-AFB3-43F041850308}" srcOrd="6" destOrd="0" presId="urn:microsoft.com/office/officeart/2005/8/layout/default#1"/>
    <dgm:cxn modelId="{A39F2A27-4EF9-4744-9155-E92F216ABA67}" type="presParOf" srcId="{C2690E19-B76B-47C0-9F3C-2E6E3006C1DE}" destId="{2B3F1082-228F-4D13-9E87-0D081A12BDEC}" srcOrd="7" destOrd="0" presId="urn:microsoft.com/office/officeart/2005/8/layout/default#1"/>
    <dgm:cxn modelId="{7643DC2D-33E6-4C00-94ED-4143F201C326}" type="presParOf" srcId="{C2690E19-B76B-47C0-9F3C-2E6E3006C1DE}" destId="{5649EA82-A394-4153-A6D0-9AD49A52AF7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DE9730-BC35-431A-8C3C-A341C356442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4BFA9E-EDC6-4FD2-AFE1-EA84A177CF62}">
      <dgm:prSet phldrT="[Текст]" custT="1"/>
      <dgm:spPr/>
      <dgm:t>
        <a:bodyPr/>
        <a:lstStyle/>
        <a:p>
          <a:r>
            <a:rPr lang="ru-RU" sz="2800" dirty="0" smtClean="0"/>
            <a:t>Готовность взаимодействовать с окружающим миром</a:t>
          </a:r>
          <a:endParaRPr lang="ru-RU" sz="2800" dirty="0"/>
        </a:p>
      </dgm:t>
    </dgm:pt>
    <dgm:pt modelId="{8DE52735-F9D9-4FDF-BDFF-1F26A67A3A77}" type="parTrans" cxnId="{E15FC9C7-5F06-4474-AC56-0E769868F5C9}">
      <dgm:prSet/>
      <dgm:spPr/>
      <dgm:t>
        <a:bodyPr/>
        <a:lstStyle/>
        <a:p>
          <a:endParaRPr lang="ru-RU"/>
        </a:p>
      </dgm:t>
    </dgm:pt>
    <dgm:pt modelId="{D7FDFC6F-B320-4BF0-BD54-C4682FF2D2FB}" type="sibTrans" cxnId="{E15FC9C7-5F06-4474-AC56-0E769868F5C9}">
      <dgm:prSet/>
      <dgm:spPr/>
      <dgm:t>
        <a:bodyPr/>
        <a:lstStyle/>
        <a:p>
          <a:endParaRPr lang="ru-RU"/>
        </a:p>
      </dgm:t>
    </dgm:pt>
    <dgm:pt modelId="{6D0018C3-AFDD-4A5A-9907-4AA6F64D1E3D}">
      <dgm:prSet phldrT="[Текст]" custT="1"/>
      <dgm:spPr/>
      <dgm:t>
        <a:bodyPr/>
        <a:lstStyle/>
        <a:p>
          <a:r>
            <a:rPr lang="ru-RU" sz="2800" dirty="0" smtClean="0"/>
            <a:t>Возможность решать учебные и жизненные задачи</a:t>
          </a:r>
          <a:endParaRPr lang="ru-RU" sz="2800" dirty="0"/>
        </a:p>
      </dgm:t>
    </dgm:pt>
    <dgm:pt modelId="{17164418-834C-45BA-A231-3BBC2E1EAA6E}" type="parTrans" cxnId="{EB66E78C-7FF4-480B-A6CD-CAF3750D8A2C}">
      <dgm:prSet/>
      <dgm:spPr/>
      <dgm:t>
        <a:bodyPr/>
        <a:lstStyle/>
        <a:p>
          <a:endParaRPr lang="ru-RU"/>
        </a:p>
      </dgm:t>
    </dgm:pt>
    <dgm:pt modelId="{677F02E4-6668-41E3-B6DB-95310024EE67}" type="sibTrans" cxnId="{EB66E78C-7FF4-480B-A6CD-CAF3750D8A2C}">
      <dgm:prSet/>
      <dgm:spPr/>
      <dgm:t>
        <a:bodyPr/>
        <a:lstStyle/>
        <a:p>
          <a:endParaRPr lang="ru-RU"/>
        </a:p>
      </dgm:t>
    </dgm:pt>
    <dgm:pt modelId="{B974F0F9-CA59-43CD-9142-C3CCF237C732}">
      <dgm:prSet phldrT="[Текст]" custT="1"/>
      <dgm:spPr/>
      <dgm:t>
        <a:bodyPr/>
        <a:lstStyle/>
        <a:p>
          <a:r>
            <a:rPr lang="ru-RU" sz="2800" dirty="0" smtClean="0"/>
            <a:t>Способность строить социальные отношения</a:t>
          </a:r>
          <a:endParaRPr lang="ru-RU" sz="2800" dirty="0"/>
        </a:p>
      </dgm:t>
    </dgm:pt>
    <dgm:pt modelId="{84EA818A-2C38-411A-A693-142EAE4FC97D}" type="parTrans" cxnId="{2FE9C2FD-BE4D-409D-A966-520098D04C6E}">
      <dgm:prSet/>
      <dgm:spPr/>
      <dgm:t>
        <a:bodyPr/>
        <a:lstStyle/>
        <a:p>
          <a:endParaRPr lang="ru-RU"/>
        </a:p>
      </dgm:t>
    </dgm:pt>
    <dgm:pt modelId="{96E613E8-2219-41E1-B572-7771F2FDDF56}" type="sibTrans" cxnId="{2FE9C2FD-BE4D-409D-A966-520098D04C6E}">
      <dgm:prSet/>
      <dgm:spPr/>
      <dgm:t>
        <a:bodyPr/>
        <a:lstStyle/>
        <a:p>
          <a:endParaRPr lang="ru-RU"/>
        </a:p>
      </dgm:t>
    </dgm:pt>
    <dgm:pt modelId="{1AE67F5C-701A-4B11-ADC3-2F8E6367C731}">
      <dgm:prSet phldrT="[Текст]" custT="1"/>
      <dgm:spPr/>
      <dgm:t>
        <a:bodyPr/>
        <a:lstStyle/>
        <a:p>
          <a:r>
            <a:rPr lang="ru-RU" sz="2800" dirty="0" smtClean="0"/>
            <a:t>Владение рефлексивными умениями</a:t>
          </a:r>
          <a:endParaRPr lang="ru-RU" sz="2800" dirty="0"/>
        </a:p>
      </dgm:t>
    </dgm:pt>
    <dgm:pt modelId="{0D2542F0-B949-486D-AB9F-EFFEFAB99DBA}" type="parTrans" cxnId="{D1CD66E4-693A-4950-B310-6512A4C3DE67}">
      <dgm:prSet/>
      <dgm:spPr/>
      <dgm:t>
        <a:bodyPr/>
        <a:lstStyle/>
        <a:p>
          <a:endParaRPr lang="ru-RU"/>
        </a:p>
      </dgm:t>
    </dgm:pt>
    <dgm:pt modelId="{01390F7A-F74D-487F-B48A-C7CA62B92EE3}" type="sibTrans" cxnId="{D1CD66E4-693A-4950-B310-6512A4C3DE67}">
      <dgm:prSet/>
      <dgm:spPr/>
      <dgm:t>
        <a:bodyPr/>
        <a:lstStyle/>
        <a:p>
          <a:endParaRPr lang="ru-RU"/>
        </a:p>
      </dgm:t>
    </dgm:pt>
    <dgm:pt modelId="{F2E0AA7F-47AC-43B2-B4C3-E84EC2662CF7}" type="pres">
      <dgm:prSet presAssocID="{25DE9730-BC35-431A-8C3C-A341C356442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EA2B72-1BEF-45A1-ABF3-89E9C4231D39}" type="pres">
      <dgm:prSet presAssocID="{25DE9730-BC35-431A-8C3C-A341C356442C}" presName="diamond" presStyleLbl="bgShp" presStyleIdx="0" presStyleCnt="1"/>
      <dgm:spPr/>
    </dgm:pt>
    <dgm:pt modelId="{A0B19233-2B42-4A95-B2DC-B5503ED0DDC9}" type="pres">
      <dgm:prSet presAssocID="{25DE9730-BC35-431A-8C3C-A341C356442C}" presName="quad1" presStyleLbl="node1" presStyleIdx="0" presStyleCnt="4" custLinFactNeighborX="3583" custLinFactNeighborY="19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92059-7774-4E59-9FF8-728D32EE0868}" type="pres">
      <dgm:prSet presAssocID="{25DE9730-BC35-431A-8C3C-A341C356442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F77FE-E2B7-495F-AB69-054C9E67D970}" type="pres">
      <dgm:prSet presAssocID="{25DE9730-BC35-431A-8C3C-A341C356442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D41F7-7890-4C30-AC04-F90594484696}" type="pres">
      <dgm:prSet presAssocID="{25DE9730-BC35-431A-8C3C-A341C356442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66E78C-7FF4-480B-A6CD-CAF3750D8A2C}" srcId="{25DE9730-BC35-431A-8C3C-A341C356442C}" destId="{6D0018C3-AFDD-4A5A-9907-4AA6F64D1E3D}" srcOrd="1" destOrd="0" parTransId="{17164418-834C-45BA-A231-3BBC2E1EAA6E}" sibTransId="{677F02E4-6668-41E3-B6DB-95310024EE67}"/>
    <dgm:cxn modelId="{479E4054-B242-41A8-9E75-D5BDD3B13068}" type="presOf" srcId="{25DE9730-BC35-431A-8C3C-A341C356442C}" destId="{F2E0AA7F-47AC-43B2-B4C3-E84EC2662CF7}" srcOrd="0" destOrd="0" presId="urn:microsoft.com/office/officeart/2005/8/layout/matrix3"/>
    <dgm:cxn modelId="{B93080ED-C102-45F1-BD88-1500296F4AB2}" type="presOf" srcId="{094BFA9E-EDC6-4FD2-AFE1-EA84A177CF62}" destId="{A0B19233-2B42-4A95-B2DC-B5503ED0DDC9}" srcOrd="0" destOrd="0" presId="urn:microsoft.com/office/officeart/2005/8/layout/matrix3"/>
    <dgm:cxn modelId="{D1CD66E4-693A-4950-B310-6512A4C3DE67}" srcId="{25DE9730-BC35-431A-8C3C-A341C356442C}" destId="{1AE67F5C-701A-4B11-ADC3-2F8E6367C731}" srcOrd="3" destOrd="0" parTransId="{0D2542F0-B949-486D-AB9F-EFFEFAB99DBA}" sibTransId="{01390F7A-F74D-487F-B48A-C7CA62B92EE3}"/>
    <dgm:cxn modelId="{E15FC9C7-5F06-4474-AC56-0E769868F5C9}" srcId="{25DE9730-BC35-431A-8C3C-A341C356442C}" destId="{094BFA9E-EDC6-4FD2-AFE1-EA84A177CF62}" srcOrd="0" destOrd="0" parTransId="{8DE52735-F9D9-4FDF-BDFF-1F26A67A3A77}" sibTransId="{D7FDFC6F-B320-4BF0-BD54-C4682FF2D2FB}"/>
    <dgm:cxn modelId="{5A748FAB-47A1-41B8-8951-CBC0897744F0}" type="presOf" srcId="{B974F0F9-CA59-43CD-9142-C3CCF237C732}" destId="{4FDF77FE-E2B7-495F-AB69-054C9E67D970}" srcOrd="0" destOrd="0" presId="urn:microsoft.com/office/officeart/2005/8/layout/matrix3"/>
    <dgm:cxn modelId="{57789E79-6776-48EF-8D5B-8E2994578B76}" type="presOf" srcId="{1AE67F5C-701A-4B11-ADC3-2F8E6367C731}" destId="{BD5D41F7-7890-4C30-AC04-F90594484696}" srcOrd="0" destOrd="0" presId="urn:microsoft.com/office/officeart/2005/8/layout/matrix3"/>
    <dgm:cxn modelId="{2FE9C2FD-BE4D-409D-A966-520098D04C6E}" srcId="{25DE9730-BC35-431A-8C3C-A341C356442C}" destId="{B974F0F9-CA59-43CD-9142-C3CCF237C732}" srcOrd="2" destOrd="0" parTransId="{84EA818A-2C38-411A-A693-142EAE4FC97D}" sibTransId="{96E613E8-2219-41E1-B572-7771F2FDDF56}"/>
    <dgm:cxn modelId="{FF9FE403-BF1D-4045-8B98-2649E8FA2B86}" type="presOf" srcId="{6D0018C3-AFDD-4A5A-9907-4AA6F64D1E3D}" destId="{E7A92059-7774-4E59-9FF8-728D32EE0868}" srcOrd="0" destOrd="0" presId="urn:microsoft.com/office/officeart/2005/8/layout/matrix3"/>
    <dgm:cxn modelId="{B7A84B45-B75B-4247-88C4-C53307C36A27}" type="presParOf" srcId="{F2E0AA7F-47AC-43B2-B4C3-E84EC2662CF7}" destId="{1CEA2B72-1BEF-45A1-ABF3-89E9C4231D39}" srcOrd="0" destOrd="0" presId="urn:microsoft.com/office/officeart/2005/8/layout/matrix3"/>
    <dgm:cxn modelId="{94CE8765-37B2-4A91-B160-926AC3C2E229}" type="presParOf" srcId="{F2E0AA7F-47AC-43B2-B4C3-E84EC2662CF7}" destId="{A0B19233-2B42-4A95-B2DC-B5503ED0DDC9}" srcOrd="1" destOrd="0" presId="urn:microsoft.com/office/officeart/2005/8/layout/matrix3"/>
    <dgm:cxn modelId="{62AA7EF2-5F0F-488A-B582-B1BC52F3C934}" type="presParOf" srcId="{F2E0AA7F-47AC-43B2-B4C3-E84EC2662CF7}" destId="{E7A92059-7774-4E59-9FF8-728D32EE0868}" srcOrd="2" destOrd="0" presId="urn:microsoft.com/office/officeart/2005/8/layout/matrix3"/>
    <dgm:cxn modelId="{2FEF4466-7165-4914-A835-31BE3A529D44}" type="presParOf" srcId="{F2E0AA7F-47AC-43B2-B4C3-E84EC2662CF7}" destId="{4FDF77FE-E2B7-495F-AB69-054C9E67D970}" srcOrd="3" destOrd="0" presId="urn:microsoft.com/office/officeart/2005/8/layout/matrix3"/>
    <dgm:cxn modelId="{94D3B316-7075-4A95-8915-9739D7541A3A}" type="presParOf" srcId="{F2E0AA7F-47AC-43B2-B4C3-E84EC2662CF7}" destId="{BD5D41F7-7890-4C30-AC04-F9059448469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DE9730-BC35-431A-8C3C-A341C356442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4BFA9E-EDC6-4FD2-AFE1-EA84A177CF62}">
      <dgm:prSet phldrT="[Текст]" custT="1"/>
      <dgm:spPr/>
      <dgm:t>
        <a:bodyPr/>
        <a:lstStyle/>
        <a:p>
          <a:r>
            <a:rPr lang="ru-RU" sz="3200" dirty="0" smtClean="0"/>
            <a:t>Применяю</a:t>
          </a:r>
          <a:endParaRPr lang="ru-RU" sz="3200" dirty="0"/>
        </a:p>
      </dgm:t>
    </dgm:pt>
    <dgm:pt modelId="{D7FDFC6F-B320-4BF0-BD54-C4682FF2D2FB}" type="sibTrans" cxnId="{E15FC9C7-5F06-4474-AC56-0E769868F5C9}">
      <dgm:prSet/>
      <dgm:spPr/>
      <dgm:t>
        <a:bodyPr/>
        <a:lstStyle/>
        <a:p>
          <a:endParaRPr lang="ru-RU"/>
        </a:p>
      </dgm:t>
    </dgm:pt>
    <dgm:pt modelId="{8DE52735-F9D9-4FDF-BDFF-1F26A67A3A77}" type="parTrans" cxnId="{E15FC9C7-5F06-4474-AC56-0E769868F5C9}">
      <dgm:prSet/>
      <dgm:spPr/>
      <dgm:t>
        <a:bodyPr/>
        <a:lstStyle/>
        <a:p>
          <a:endParaRPr lang="ru-RU"/>
        </a:p>
      </dgm:t>
    </dgm:pt>
    <dgm:pt modelId="{1AE67F5C-701A-4B11-ADC3-2F8E6367C731}">
      <dgm:prSet phldrT="[Текст]" custT="1"/>
      <dgm:spPr/>
      <dgm:t>
        <a:bodyPr/>
        <a:lstStyle/>
        <a:p>
          <a:r>
            <a:rPr lang="ru-RU" sz="3200" dirty="0" smtClean="0"/>
            <a:t>Готов </a:t>
          </a:r>
        </a:p>
        <a:p>
          <a:r>
            <a:rPr lang="ru-RU" sz="3200" dirty="0" smtClean="0"/>
            <a:t>к саморазвитию</a:t>
          </a:r>
          <a:endParaRPr lang="ru-RU" sz="3200" dirty="0"/>
        </a:p>
      </dgm:t>
    </dgm:pt>
    <dgm:pt modelId="{01390F7A-F74D-487F-B48A-C7CA62B92EE3}" type="sibTrans" cxnId="{D1CD66E4-693A-4950-B310-6512A4C3DE67}">
      <dgm:prSet/>
      <dgm:spPr/>
      <dgm:t>
        <a:bodyPr/>
        <a:lstStyle/>
        <a:p>
          <a:endParaRPr lang="ru-RU"/>
        </a:p>
      </dgm:t>
    </dgm:pt>
    <dgm:pt modelId="{0D2542F0-B949-486D-AB9F-EFFEFAB99DBA}" type="parTrans" cxnId="{D1CD66E4-693A-4950-B310-6512A4C3DE67}">
      <dgm:prSet/>
      <dgm:spPr/>
      <dgm:t>
        <a:bodyPr/>
        <a:lstStyle/>
        <a:p>
          <a:endParaRPr lang="ru-RU"/>
        </a:p>
      </dgm:t>
    </dgm:pt>
    <dgm:pt modelId="{B974F0F9-CA59-43CD-9142-C3CCF237C732}">
      <dgm:prSet phldrT="[Текст]" custT="1"/>
      <dgm:spPr/>
      <dgm:t>
        <a:bodyPr/>
        <a:lstStyle/>
        <a:p>
          <a:r>
            <a:rPr lang="ru-RU" sz="3200" dirty="0" smtClean="0"/>
            <a:t>Оцениваю</a:t>
          </a:r>
          <a:endParaRPr lang="ru-RU" sz="3200" dirty="0"/>
        </a:p>
      </dgm:t>
    </dgm:pt>
    <dgm:pt modelId="{96E613E8-2219-41E1-B572-7771F2FDDF56}" type="sibTrans" cxnId="{2FE9C2FD-BE4D-409D-A966-520098D04C6E}">
      <dgm:prSet/>
      <dgm:spPr/>
      <dgm:t>
        <a:bodyPr/>
        <a:lstStyle/>
        <a:p>
          <a:endParaRPr lang="ru-RU"/>
        </a:p>
      </dgm:t>
    </dgm:pt>
    <dgm:pt modelId="{84EA818A-2C38-411A-A693-142EAE4FC97D}" type="parTrans" cxnId="{2FE9C2FD-BE4D-409D-A966-520098D04C6E}">
      <dgm:prSet/>
      <dgm:spPr/>
      <dgm:t>
        <a:bodyPr/>
        <a:lstStyle/>
        <a:p>
          <a:endParaRPr lang="ru-RU"/>
        </a:p>
      </dgm:t>
    </dgm:pt>
    <dgm:pt modelId="{6D0018C3-AFDD-4A5A-9907-4AA6F64D1E3D}">
      <dgm:prSet phldrT="[Текст]" custT="1"/>
      <dgm:spPr/>
      <dgm:t>
        <a:bodyPr/>
        <a:lstStyle/>
        <a:p>
          <a:r>
            <a:rPr lang="ru-RU" sz="3200" dirty="0" smtClean="0"/>
            <a:t>Добываю</a:t>
          </a:r>
          <a:endParaRPr lang="ru-RU" sz="3200" dirty="0"/>
        </a:p>
      </dgm:t>
    </dgm:pt>
    <dgm:pt modelId="{677F02E4-6668-41E3-B6DB-95310024EE67}" type="sibTrans" cxnId="{EB66E78C-7FF4-480B-A6CD-CAF3750D8A2C}">
      <dgm:prSet/>
      <dgm:spPr/>
      <dgm:t>
        <a:bodyPr/>
        <a:lstStyle/>
        <a:p>
          <a:endParaRPr lang="ru-RU"/>
        </a:p>
      </dgm:t>
    </dgm:pt>
    <dgm:pt modelId="{17164418-834C-45BA-A231-3BBC2E1EAA6E}" type="parTrans" cxnId="{EB66E78C-7FF4-480B-A6CD-CAF3750D8A2C}">
      <dgm:prSet/>
      <dgm:spPr/>
      <dgm:t>
        <a:bodyPr/>
        <a:lstStyle/>
        <a:p>
          <a:endParaRPr lang="ru-RU"/>
        </a:p>
      </dgm:t>
    </dgm:pt>
    <dgm:pt modelId="{F2E0AA7F-47AC-43B2-B4C3-E84EC2662CF7}" type="pres">
      <dgm:prSet presAssocID="{25DE9730-BC35-431A-8C3C-A341C356442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EA2B72-1BEF-45A1-ABF3-89E9C4231D39}" type="pres">
      <dgm:prSet presAssocID="{25DE9730-BC35-431A-8C3C-A341C356442C}" presName="diamond" presStyleLbl="bgShp" presStyleIdx="0" presStyleCnt="1"/>
      <dgm:spPr/>
    </dgm:pt>
    <dgm:pt modelId="{A0B19233-2B42-4A95-B2DC-B5503ED0DDC9}" type="pres">
      <dgm:prSet presAssocID="{25DE9730-BC35-431A-8C3C-A341C356442C}" presName="quad1" presStyleLbl="node1" presStyleIdx="0" presStyleCnt="4" custScaleX="130113" custLinFactNeighborX="-26003" custLinFactNeighborY="-46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92059-7774-4E59-9FF8-728D32EE0868}" type="pres">
      <dgm:prSet presAssocID="{25DE9730-BC35-431A-8C3C-A341C356442C}" presName="quad2" presStyleLbl="node1" presStyleIdx="1" presStyleCnt="4" custScaleX="136687" custLinFactNeighborX="17521" custLinFactNeighborY="-46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F77FE-E2B7-495F-AB69-054C9E67D970}" type="pres">
      <dgm:prSet presAssocID="{25DE9730-BC35-431A-8C3C-A341C356442C}" presName="quad3" presStyleLbl="node1" presStyleIdx="2" presStyleCnt="4" custScaleX="130113" custLinFactNeighborX="-26003" custLinFactNeighborY="-5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D41F7-7890-4C30-AC04-F90594484696}" type="pres">
      <dgm:prSet presAssocID="{25DE9730-BC35-431A-8C3C-A341C356442C}" presName="quad4" presStyleLbl="node1" presStyleIdx="3" presStyleCnt="4" custScaleX="130111" custLinFactNeighborX="20809" custLinFactNeighborY="-5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66E78C-7FF4-480B-A6CD-CAF3750D8A2C}" srcId="{25DE9730-BC35-431A-8C3C-A341C356442C}" destId="{6D0018C3-AFDD-4A5A-9907-4AA6F64D1E3D}" srcOrd="1" destOrd="0" parTransId="{17164418-834C-45BA-A231-3BBC2E1EAA6E}" sibTransId="{677F02E4-6668-41E3-B6DB-95310024EE67}"/>
    <dgm:cxn modelId="{D1CD66E4-693A-4950-B310-6512A4C3DE67}" srcId="{25DE9730-BC35-431A-8C3C-A341C356442C}" destId="{1AE67F5C-701A-4B11-ADC3-2F8E6367C731}" srcOrd="3" destOrd="0" parTransId="{0D2542F0-B949-486D-AB9F-EFFEFAB99DBA}" sibTransId="{01390F7A-F74D-487F-B48A-C7CA62B92EE3}"/>
    <dgm:cxn modelId="{E15FC9C7-5F06-4474-AC56-0E769868F5C9}" srcId="{25DE9730-BC35-431A-8C3C-A341C356442C}" destId="{094BFA9E-EDC6-4FD2-AFE1-EA84A177CF62}" srcOrd="0" destOrd="0" parTransId="{8DE52735-F9D9-4FDF-BDFF-1F26A67A3A77}" sibTransId="{D7FDFC6F-B320-4BF0-BD54-C4682FF2D2FB}"/>
    <dgm:cxn modelId="{38A669C6-8199-4362-B0CD-CFF44FA3CFC5}" type="presOf" srcId="{B974F0F9-CA59-43CD-9142-C3CCF237C732}" destId="{4FDF77FE-E2B7-495F-AB69-054C9E67D970}" srcOrd="0" destOrd="0" presId="urn:microsoft.com/office/officeart/2005/8/layout/matrix3"/>
    <dgm:cxn modelId="{2FE9C2FD-BE4D-409D-A966-520098D04C6E}" srcId="{25DE9730-BC35-431A-8C3C-A341C356442C}" destId="{B974F0F9-CA59-43CD-9142-C3CCF237C732}" srcOrd="2" destOrd="0" parTransId="{84EA818A-2C38-411A-A693-142EAE4FC97D}" sibTransId="{96E613E8-2219-41E1-B572-7771F2FDDF56}"/>
    <dgm:cxn modelId="{837640A2-561B-4010-BADB-9E3EF4DAD89A}" type="presOf" srcId="{1AE67F5C-701A-4B11-ADC3-2F8E6367C731}" destId="{BD5D41F7-7890-4C30-AC04-F90594484696}" srcOrd="0" destOrd="0" presId="urn:microsoft.com/office/officeart/2005/8/layout/matrix3"/>
    <dgm:cxn modelId="{6D9ADAD5-160D-4393-9067-5F1EBC1C086C}" type="presOf" srcId="{25DE9730-BC35-431A-8C3C-A341C356442C}" destId="{F2E0AA7F-47AC-43B2-B4C3-E84EC2662CF7}" srcOrd="0" destOrd="0" presId="urn:microsoft.com/office/officeart/2005/8/layout/matrix3"/>
    <dgm:cxn modelId="{6E199641-9BE4-4CE9-8D98-7B185498A0E6}" type="presOf" srcId="{6D0018C3-AFDD-4A5A-9907-4AA6F64D1E3D}" destId="{E7A92059-7774-4E59-9FF8-728D32EE0868}" srcOrd="0" destOrd="0" presId="urn:microsoft.com/office/officeart/2005/8/layout/matrix3"/>
    <dgm:cxn modelId="{FF7D5D99-19F5-43EA-BB9B-53B4904CB28A}" type="presOf" srcId="{094BFA9E-EDC6-4FD2-AFE1-EA84A177CF62}" destId="{A0B19233-2B42-4A95-B2DC-B5503ED0DDC9}" srcOrd="0" destOrd="0" presId="urn:microsoft.com/office/officeart/2005/8/layout/matrix3"/>
    <dgm:cxn modelId="{9C34938A-EC54-4002-A558-538CD987CCCE}" type="presParOf" srcId="{F2E0AA7F-47AC-43B2-B4C3-E84EC2662CF7}" destId="{1CEA2B72-1BEF-45A1-ABF3-89E9C4231D39}" srcOrd="0" destOrd="0" presId="urn:microsoft.com/office/officeart/2005/8/layout/matrix3"/>
    <dgm:cxn modelId="{3CB29F4D-F7B8-45A3-AE3F-CF2BE1BDA3B4}" type="presParOf" srcId="{F2E0AA7F-47AC-43B2-B4C3-E84EC2662CF7}" destId="{A0B19233-2B42-4A95-B2DC-B5503ED0DDC9}" srcOrd="1" destOrd="0" presId="urn:microsoft.com/office/officeart/2005/8/layout/matrix3"/>
    <dgm:cxn modelId="{A5B839F3-1B3A-4929-B979-E5F54BFEAE22}" type="presParOf" srcId="{F2E0AA7F-47AC-43B2-B4C3-E84EC2662CF7}" destId="{E7A92059-7774-4E59-9FF8-728D32EE0868}" srcOrd="2" destOrd="0" presId="urn:microsoft.com/office/officeart/2005/8/layout/matrix3"/>
    <dgm:cxn modelId="{9972DA1E-5037-432A-B1C4-8CE8AF355F2B}" type="presParOf" srcId="{F2E0AA7F-47AC-43B2-B4C3-E84EC2662CF7}" destId="{4FDF77FE-E2B7-495F-AB69-054C9E67D970}" srcOrd="3" destOrd="0" presId="urn:microsoft.com/office/officeart/2005/8/layout/matrix3"/>
    <dgm:cxn modelId="{2B9A9A15-FF80-4EC8-8082-8C90C97B49A2}" type="presParOf" srcId="{F2E0AA7F-47AC-43B2-B4C3-E84EC2662CF7}" destId="{BD5D41F7-7890-4C30-AC04-F9059448469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4BB70A-850C-4076-B0FC-BFF13FE004FD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A2055A-953F-470A-9C07-B4DFD652F287}">
      <dgm:prSet phldrT="[Текст]" custT="1"/>
      <dgm:spPr/>
      <dgm:t>
        <a:bodyPr/>
        <a:lstStyle/>
        <a:p>
          <a:r>
            <a:rPr lang="ru-RU" sz="3200" dirty="0" smtClean="0"/>
            <a:t>Владение культурой речи</a:t>
          </a:r>
          <a:endParaRPr lang="ru-RU" sz="3200" dirty="0"/>
        </a:p>
      </dgm:t>
    </dgm:pt>
    <dgm:pt modelId="{66484150-59B4-4062-8F37-61A1E5CFE133}" type="parTrans" cxnId="{28664DD0-BA22-4837-AE6B-F4E47219491C}">
      <dgm:prSet/>
      <dgm:spPr/>
      <dgm:t>
        <a:bodyPr/>
        <a:lstStyle/>
        <a:p>
          <a:endParaRPr lang="ru-RU"/>
        </a:p>
      </dgm:t>
    </dgm:pt>
    <dgm:pt modelId="{4E859DCD-E1B1-4484-B725-C531D86081F0}" type="sibTrans" cxnId="{28664DD0-BA22-4837-AE6B-F4E47219491C}">
      <dgm:prSet/>
      <dgm:spPr/>
      <dgm:t>
        <a:bodyPr/>
        <a:lstStyle/>
        <a:p>
          <a:endParaRPr lang="ru-RU"/>
        </a:p>
      </dgm:t>
    </dgm:pt>
    <dgm:pt modelId="{4C951A0C-E7CA-4F5E-AE02-972BA4514215}">
      <dgm:prSet phldrT="[Текст]" custT="1"/>
      <dgm:spPr/>
      <dgm:t>
        <a:bodyPr/>
        <a:lstStyle/>
        <a:p>
          <a:r>
            <a:rPr lang="ru-RU" sz="3200" dirty="0" smtClean="0"/>
            <a:t>Способность решать средствами языка актуальные задачи общения</a:t>
          </a:r>
          <a:endParaRPr lang="ru-RU" sz="3200" dirty="0"/>
        </a:p>
      </dgm:t>
    </dgm:pt>
    <dgm:pt modelId="{26C773D5-C405-4F95-9432-7975D2EBC4C4}" type="parTrans" cxnId="{DCA36169-3F36-46B9-8A6D-A93EE0F12B9A}">
      <dgm:prSet/>
      <dgm:spPr/>
      <dgm:t>
        <a:bodyPr/>
        <a:lstStyle/>
        <a:p>
          <a:endParaRPr lang="ru-RU"/>
        </a:p>
      </dgm:t>
    </dgm:pt>
    <dgm:pt modelId="{83A04F23-2D39-4CF9-9E98-DCB4286060C2}" type="sibTrans" cxnId="{DCA36169-3F36-46B9-8A6D-A93EE0F12B9A}">
      <dgm:prSet/>
      <dgm:spPr/>
      <dgm:t>
        <a:bodyPr/>
        <a:lstStyle/>
        <a:p>
          <a:endParaRPr lang="ru-RU"/>
        </a:p>
      </dgm:t>
    </dgm:pt>
    <dgm:pt modelId="{5B5635F7-858D-46C7-9EAF-C368532FBD77}">
      <dgm:prSet phldrT="[Текст]" custT="1"/>
      <dgm:spPr/>
      <dgm:t>
        <a:bodyPr/>
        <a:lstStyle/>
        <a:p>
          <a:r>
            <a:rPr lang="ru-RU" sz="3200" dirty="0" smtClean="0"/>
            <a:t>Использование языковых средств сообразно ситуации общения</a:t>
          </a:r>
          <a:endParaRPr lang="ru-RU" sz="3200" dirty="0"/>
        </a:p>
      </dgm:t>
    </dgm:pt>
    <dgm:pt modelId="{23FC1507-FAAD-464C-8BD2-7E094B9DCB36}" type="parTrans" cxnId="{0743C2C8-7FF8-4775-BAEF-38D8E098B6A2}">
      <dgm:prSet/>
      <dgm:spPr/>
      <dgm:t>
        <a:bodyPr/>
        <a:lstStyle/>
        <a:p>
          <a:endParaRPr lang="ru-RU"/>
        </a:p>
      </dgm:t>
    </dgm:pt>
    <dgm:pt modelId="{C8931F92-499C-4810-84BD-D8398BC09752}" type="sibTrans" cxnId="{0743C2C8-7FF8-4775-BAEF-38D8E098B6A2}">
      <dgm:prSet/>
      <dgm:spPr/>
      <dgm:t>
        <a:bodyPr/>
        <a:lstStyle/>
        <a:p>
          <a:endParaRPr lang="ru-RU"/>
        </a:p>
      </dgm:t>
    </dgm:pt>
    <dgm:pt modelId="{D8DF909E-897D-46B0-8C7C-E370A3351EC6}">
      <dgm:prSet phldrT="[Текст]" custT="1"/>
      <dgm:spPr/>
      <dgm:t>
        <a:bodyPr/>
        <a:lstStyle/>
        <a:p>
          <a:r>
            <a:rPr lang="ru-RU" sz="3200" dirty="0" smtClean="0"/>
            <a:t>Выбор программы речевого поведения</a:t>
          </a:r>
          <a:endParaRPr lang="ru-RU" sz="3200" dirty="0"/>
        </a:p>
      </dgm:t>
    </dgm:pt>
    <dgm:pt modelId="{538AC3FF-BEDD-4D9B-BD1C-21D4BC78DFAC}" type="parTrans" cxnId="{CBD33168-A9DD-4A46-96B0-C214F80D7EE2}">
      <dgm:prSet/>
      <dgm:spPr/>
      <dgm:t>
        <a:bodyPr/>
        <a:lstStyle/>
        <a:p>
          <a:endParaRPr lang="ru-RU"/>
        </a:p>
      </dgm:t>
    </dgm:pt>
    <dgm:pt modelId="{3941D4E1-A93E-4AE4-AAF8-199EEBC4EA82}" type="sibTrans" cxnId="{CBD33168-A9DD-4A46-96B0-C214F80D7EE2}">
      <dgm:prSet/>
      <dgm:spPr/>
      <dgm:t>
        <a:bodyPr/>
        <a:lstStyle/>
        <a:p>
          <a:endParaRPr lang="ru-RU"/>
        </a:p>
      </dgm:t>
    </dgm:pt>
    <dgm:pt modelId="{46BD0874-076D-46C2-A6A2-0D5775F69662}" type="pres">
      <dgm:prSet presAssocID="{4A4BB70A-850C-4076-B0FC-BFF13FE004F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5576D5-783A-4E3F-A8A6-51E894A72455}" type="pres">
      <dgm:prSet presAssocID="{4A4BB70A-850C-4076-B0FC-BFF13FE004FD}" presName="diamond" presStyleLbl="bgShp" presStyleIdx="0" presStyleCnt="1" custScaleY="83333" custLinFactNeighborX="1786" custLinFactNeighborY="1190"/>
      <dgm:spPr/>
      <dgm:t>
        <a:bodyPr/>
        <a:lstStyle/>
        <a:p>
          <a:endParaRPr lang="ru-RU"/>
        </a:p>
      </dgm:t>
    </dgm:pt>
    <dgm:pt modelId="{A83E086D-151C-4BBA-83B9-EDC3D06D6022}" type="pres">
      <dgm:prSet presAssocID="{4A4BB70A-850C-4076-B0FC-BFF13FE004FD}" presName="quad1" presStyleLbl="node1" presStyleIdx="0" presStyleCnt="4" custLinFactNeighborX="-42689" custLinFactNeighborY="-60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51A11-9B70-450A-895D-D9CC327C82E6}" type="pres">
      <dgm:prSet presAssocID="{4A4BB70A-850C-4076-B0FC-BFF13FE004FD}" presName="quad2" presStyleLbl="node1" presStyleIdx="1" presStyleCnt="4" custScaleX="188400" custLinFactNeighborX="-2397" custLinFactNeighborY="-60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27897-E504-4947-A3E2-6045C41BA108}" type="pres">
      <dgm:prSet presAssocID="{4A4BB70A-850C-4076-B0FC-BFF13FE004FD}" presName="quad3" presStyleLbl="node1" presStyleIdx="2" presStyleCnt="4" custScaleX="194567" custLinFactNeighborX="1587" custLinFactNeighborY="-7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38827-3506-4193-B937-3A2C6CE09298}" type="pres">
      <dgm:prSet presAssocID="{4A4BB70A-850C-4076-B0FC-BFF13FE004FD}" presName="quad4" presStyleLbl="node1" presStyleIdx="3" presStyleCnt="4" custLinFactNeighborX="48031" custLinFactNeighborY="-7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D33168-A9DD-4A46-96B0-C214F80D7EE2}" srcId="{4A4BB70A-850C-4076-B0FC-BFF13FE004FD}" destId="{D8DF909E-897D-46B0-8C7C-E370A3351EC6}" srcOrd="3" destOrd="0" parTransId="{538AC3FF-BEDD-4D9B-BD1C-21D4BC78DFAC}" sibTransId="{3941D4E1-A93E-4AE4-AAF8-199EEBC4EA82}"/>
    <dgm:cxn modelId="{0743C2C8-7FF8-4775-BAEF-38D8E098B6A2}" srcId="{4A4BB70A-850C-4076-B0FC-BFF13FE004FD}" destId="{5B5635F7-858D-46C7-9EAF-C368532FBD77}" srcOrd="2" destOrd="0" parTransId="{23FC1507-FAAD-464C-8BD2-7E094B9DCB36}" sibTransId="{C8931F92-499C-4810-84BD-D8398BC09752}"/>
    <dgm:cxn modelId="{DCA36169-3F36-46B9-8A6D-A93EE0F12B9A}" srcId="{4A4BB70A-850C-4076-B0FC-BFF13FE004FD}" destId="{4C951A0C-E7CA-4F5E-AE02-972BA4514215}" srcOrd="1" destOrd="0" parTransId="{26C773D5-C405-4F95-9432-7975D2EBC4C4}" sibTransId="{83A04F23-2D39-4CF9-9E98-DCB4286060C2}"/>
    <dgm:cxn modelId="{C06B7367-762C-4EA6-8415-707063580A14}" type="presOf" srcId="{5B5635F7-858D-46C7-9EAF-C368532FBD77}" destId="{D5327897-E504-4947-A3E2-6045C41BA108}" srcOrd="0" destOrd="0" presId="urn:microsoft.com/office/officeart/2005/8/layout/matrix3"/>
    <dgm:cxn modelId="{28664DD0-BA22-4837-AE6B-F4E47219491C}" srcId="{4A4BB70A-850C-4076-B0FC-BFF13FE004FD}" destId="{B1A2055A-953F-470A-9C07-B4DFD652F287}" srcOrd="0" destOrd="0" parTransId="{66484150-59B4-4062-8F37-61A1E5CFE133}" sibTransId="{4E859DCD-E1B1-4484-B725-C531D86081F0}"/>
    <dgm:cxn modelId="{C9C8C0D9-AD60-4D3B-AC43-4C1B1CE1E93C}" type="presOf" srcId="{4C951A0C-E7CA-4F5E-AE02-972BA4514215}" destId="{2C951A11-9B70-450A-895D-D9CC327C82E6}" srcOrd="0" destOrd="0" presId="urn:microsoft.com/office/officeart/2005/8/layout/matrix3"/>
    <dgm:cxn modelId="{E9952344-2482-45AA-AAE0-D6A7BD85C70D}" type="presOf" srcId="{D8DF909E-897D-46B0-8C7C-E370A3351EC6}" destId="{3E138827-3506-4193-B937-3A2C6CE09298}" srcOrd="0" destOrd="0" presId="urn:microsoft.com/office/officeart/2005/8/layout/matrix3"/>
    <dgm:cxn modelId="{8AA9586E-33AF-4A23-AD42-54128ECD990D}" type="presOf" srcId="{4A4BB70A-850C-4076-B0FC-BFF13FE004FD}" destId="{46BD0874-076D-46C2-A6A2-0D5775F69662}" srcOrd="0" destOrd="0" presId="urn:microsoft.com/office/officeart/2005/8/layout/matrix3"/>
    <dgm:cxn modelId="{A0E2B1A9-5A99-4F85-962A-A0E450088EAA}" type="presOf" srcId="{B1A2055A-953F-470A-9C07-B4DFD652F287}" destId="{A83E086D-151C-4BBA-83B9-EDC3D06D6022}" srcOrd="0" destOrd="0" presId="urn:microsoft.com/office/officeart/2005/8/layout/matrix3"/>
    <dgm:cxn modelId="{B4B3620E-B16A-445E-ACC1-E1FAC365A8E1}" type="presParOf" srcId="{46BD0874-076D-46C2-A6A2-0D5775F69662}" destId="{E95576D5-783A-4E3F-A8A6-51E894A72455}" srcOrd="0" destOrd="0" presId="urn:microsoft.com/office/officeart/2005/8/layout/matrix3"/>
    <dgm:cxn modelId="{5D42B912-A82C-410B-895F-48F344480B06}" type="presParOf" srcId="{46BD0874-076D-46C2-A6A2-0D5775F69662}" destId="{A83E086D-151C-4BBA-83B9-EDC3D06D6022}" srcOrd="1" destOrd="0" presId="urn:microsoft.com/office/officeart/2005/8/layout/matrix3"/>
    <dgm:cxn modelId="{7F91AB2F-5286-42CE-BF11-D46D5F3317ED}" type="presParOf" srcId="{46BD0874-076D-46C2-A6A2-0D5775F69662}" destId="{2C951A11-9B70-450A-895D-D9CC327C82E6}" srcOrd="2" destOrd="0" presId="urn:microsoft.com/office/officeart/2005/8/layout/matrix3"/>
    <dgm:cxn modelId="{D05308C8-F09F-4ACE-A9F4-9F7452D3FE61}" type="presParOf" srcId="{46BD0874-076D-46C2-A6A2-0D5775F69662}" destId="{D5327897-E504-4947-A3E2-6045C41BA108}" srcOrd="3" destOrd="0" presId="urn:microsoft.com/office/officeart/2005/8/layout/matrix3"/>
    <dgm:cxn modelId="{D5ACF3DC-39C3-447B-9BCB-783B542F221A}" type="presParOf" srcId="{46BD0874-076D-46C2-A6A2-0D5775F69662}" destId="{3E138827-3506-4193-B937-3A2C6CE0929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6B35C-8FC5-4520-B4C0-7C0FC5B32CF1}">
      <dsp:nvSpPr>
        <dsp:cNvPr id="0" name=""/>
        <dsp:cNvSpPr/>
      </dsp:nvSpPr>
      <dsp:spPr>
        <a:xfrm>
          <a:off x="25584" y="0"/>
          <a:ext cx="2823904" cy="16943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Недостаточно владеют смысловым чтением</a:t>
          </a:r>
          <a:endParaRPr lang="ru-RU" sz="2400" b="1" kern="1200" dirty="0"/>
        </a:p>
      </dsp:txBody>
      <dsp:txXfrm>
        <a:off x="25584" y="0"/>
        <a:ext cx="2823904" cy="1694343"/>
      </dsp:txXfrm>
    </dsp:sp>
    <dsp:sp modelId="{3A7CEF5E-9362-45A4-8C72-8AB753281275}">
      <dsp:nvSpPr>
        <dsp:cNvPr id="0" name=""/>
        <dsp:cNvSpPr/>
      </dsp:nvSpPr>
      <dsp:spPr>
        <a:xfrm>
          <a:off x="3131851" y="1239919"/>
          <a:ext cx="2823904" cy="16943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Затрудняются в решении задач, требующих анализа, обобщения</a:t>
          </a:r>
          <a:endParaRPr lang="ru-RU" sz="2000" b="1" kern="1200" dirty="0"/>
        </a:p>
      </dsp:txBody>
      <dsp:txXfrm>
        <a:off x="3131851" y="1239919"/>
        <a:ext cx="2823904" cy="1694343"/>
      </dsp:txXfrm>
    </dsp:sp>
    <dsp:sp modelId="{1FE15D03-977A-44E6-8FF3-D67791296805}">
      <dsp:nvSpPr>
        <dsp:cNvPr id="0" name=""/>
        <dsp:cNvSpPr/>
      </dsp:nvSpPr>
      <dsp:spPr>
        <a:xfrm>
          <a:off x="6156169" y="0"/>
          <a:ext cx="2823904" cy="16943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 справляются  с задачами на  интерпретацию информации</a:t>
          </a:r>
          <a:endParaRPr lang="ru-RU" sz="2000" b="1" kern="1200" dirty="0"/>
        </a:p>
      </dsp:txBody>
      <dsp:txXfrm>
        <a:off x="6156169" y="0"/>
        <a:ext cx="2823904" cy="1694343"/>
      </dsp:txXfrm>
    </dsp:sp>
    <dsp:sp modelId="{9B302198-7D94-4350-AFB3-43F041850308}">
      <dsp:nvSpPr>
        <dsp:cNvPr id="0" name=""/>
        <dsp:cNvSpPr/>
      </dsp:nvSpPr>
      <dsp:spPr>
        <a:xfrm>
          <a:off x="827573" y="3256131"/>
          <a:ext cx="2823904" cy="16943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  умеют высказывать предположения , строить доказательства</a:t>
          </a:r>
          <a:endParaRPr lang="ru-RU" sz="2000" b="1" kern="1200" dirty="0"/>
        </a:p>
      </dsp:txBody>
      <dsp:txXfrm>
        <a:off x="827573" y="3256131"/>
        <a:ext cx="2823904" cy="1694343"/>
      </dsp:txXfrm>
    </dsp:sp>
    <dsp:sp modelId="{5649EA82-A394-4153-A6D0-9AD49A52AF75}">
      <dsp:nvSpPr>
        <dsp:cNvPr id="0" name=""/>
        <dsp:cNvSpPr/>
      </dsp:nvSpPr>
      <dsp:spPr>
        <a:xfrm>
          <a:off x="5220073" y="3328140"/>
          <a:ext cx="2823904" cy="16943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Недостаточно сформировано умение работать с моделями</a:t>
          </a:r>
          <a:endParaRPr lang="ru-RU" sz="2000" b="1" kern="1200" dirty="0"/>
        </a:p>
      </dsp:txBody>
      <dsp:txXfrm>
        <a:off x="5220073" y="3328140"/>
        <a:ext cx="2823904" cy="1694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A2B72-1BEF-45A1-ABF3-89E9C4231D39}">
      <dsp:nvSpPr>
        <dsp:cNvPr id="0" name=""/>
        <dsp:cNvSpPr/>
      </dsp:nvSpPr>
      <dsp:spPr>
        <a:xfrm>
          <a:off x="1476164" y="0"/>
          <a:ext cx="5616624" cy="56166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19233-2B42-4A95-B2DC-B5503ED0DDC9}">
      <dsp:nvSpPr>
        <dsp:cNvPr id="0" name=""/>
        <dsp:cNvSpPr/>
      </dsp:nvSpPr>
      <dsp:spPr>
        <a:xfrm>
          <a:off x="2088228" y="576074"/>
          <a:ext cx="219048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Готовность взаимодействовать с окружающим миром</a:t>
          </a:r>
          <a:endParaRPr lang="ru-RU" sz="2800" kern="1200" dirty="0"/>
        </a:p>
      </dsp:txBody>
      <dsp:txXfrm>
        <a:off x="2195159" y="683005"/>
        <a:ext cx="1976621" cy="1976621"/>
      </dsp:txXfrm>
    </dsp:sp>
    <dsp:sp modelId="{E7A92059-7774-4E59-9FF8-728D32EE0868}">
      <dsp:nvSpPr>
        <dsp:cNvPr id="0" name=""/>
        <dsp:cNvSpPr/>
      </dsp:nvSpPr>
      <dsp:spPr>
        <a:xfrm>
          <a:off x="4368725" y="533579"/>
          <a:ext cx="219048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Возможность решать учебные и жизненные задачи</a:t>
          </a:r>
          <a:endParaRPr lang="ru-RU" sz="2800" kern="1200" dirty="0"/>
        </a:p>
      </dsp:txBody>
      <dsp:txXfrm>
        <a:off x="4475656" y="640510"/>
        <a:ext cx="1976621" cy="1976621"/>
      </dsp:txXfrm>
    </dsp:sp>
    <dsp:sp modelId="{4FDF77FE-E2B7-495F-AB69-054C9E67D970}">
      <dsp:nvSpPr>
        <dsp:cNvPr id="0" name=""/>
        <dsp:cNvSpPr/>
      </dsp:nvSpPr>
      <dsp:spPr>
        <a:xfrm>
          <a:off x="2009743" y="2892561"/>
          <a:ext cx="219048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Способность строить социальные отношения</a:t>
          </a:r>
          <a:endParaRPr lang="ru-RU" sz="2800" kern="1200" dirty="0"/>
        </a:p>
      </dsp:txBody>
      <dsp:txXfrm>
        <a:off x="2116674" y="2999492"/>
        <a:ext cx="1976621" cy="1976621"/>
      </dsp:txXfrm>
    </dsp:sp>
    <dsp:sp modelId="{BD5D41F7-7890-4C30-AC04-F90594484696}">
      <dsp:nvSpPr>
        <dsp:cNvPr id="0" name=""/>
        <dsp:cNvSpPr/>
      </dsp:nvSpPr>
      <dsp:spPr>
        <a:xfrm>
          <a:off x="4368725" y="2892561"/>
          <a:ext cx="219048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Владение рефлексивными умениями</a:t>
          </a:r>
          <a:endParaRPr lang="ru-RU" sz="2800" kern="1200" dirty="0"/>
        </a:p>
      </dsp:txBody>
      <dsp:txXfrm>
        <a:off x="4475656" y="2999492"/>
        <a:ext cx="1976621" cy="19766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A2B72-1BEF-45A1-ABF3-89E9C4231D39}">
      <dsp:nvSpPr>
        <dsp:cNvPr id="0" name=""/>
        <dsp:cNvSpPr/>
      </dsp:nvSpPr>
      <dsp:spPr>
        <a:xfrm>
          <a:off x="1476164" y="0"/>
          <a:ext cx="5616624" cy="56166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19233-2B42-4A95-B2DC-B5503ED0DDC9}">
      <dsp:nvSpPr>
        <dsp:cNvPr id="0" name=""/>
        <dsp:cNvSpPr/>
      </dsp:nvSpPr>
      <dsp:spPr>
        <a:xfrm>
          <a:off x="1110341" y="432050"/>
          <a:ext cx="285010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Применяю</a:t>
          </a:r>
          <a:endParaRPr lang="ru-RU" sz="3200" kern="1200" dirty="0"/>
        </a:p>
      </dsp:txBody>
      <dsp:txXfrm>
        <a:off x="1217272" y="538981"/>
        <a:ext cx="2636241" cy="1976621"/>
      </dsp:txXfrm>
    </dsp:sp>
    <dsp:sp modelId="{E7A92059-7774-4E59-9FF8-728D32EE0868}">
      <dsp:nvSpPr>
        <dsp:cNvPr id="0" name=""/>
        <dsp:cNvSpPr/>
      </dsp:nvSpPr>
      <dsp:spPr>
        <a:xfrm>
          <a:off x="4350708" y="432050"/>
          <a:ext cx="2994105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Добываю</a:t>
          </a:r>
          <a:endParaRPr lang="ru-RU" sz="3200" kern="1200" dirty="0"/>
        </a:p>
      </dsp:txBody>
      <dsp:txXfrm>
        <a:off x="4457639" y="538981"/>
        <a:ext cx="2780243" cy="1976621"/>
      </dsp:txXfrm>
    </dsp:sp>
    <dsp:sp modelId="{4FDF77FE-E2B7-495F-AB69-054C9E67D970}">
      <dsp:nvSpPr>
        <dsp:cNvPr id="0" name=""/>
        <dsp:cNvSpPr/>
      </dsp:nvSpPr>
      <dsp:spPr>
        <a:xfrm>
          <a:off x="1110341" y="2880316"/>
          <a:ext cx="2850103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Оцениваю</a:t>
          </a:r>
          <a:endParaRPr lang="ru-RU" sz="3200" kern="1200" dirty="0"/>
        </a:p>
      </dsp:txBody>
      <dsp:txXfrm>
        <a:off x="1217272" y="2987247"/>
        <a:ext cx="2636241" cy="1976621"/>
      </dsp:txXfrm>
    </dsp:sp>
    <dsp:sp modelId="{BD5D41F7-7890-4C30-AC04-F90594484696}">
      <dsp:nvSpPr>
        <dsp:cNvPr id="0" name=""/>
        <dsp:cNvSpPr/>
      </dsp:nvSpPr>
      <dsp:spPr>
        <a:xfrm>
          <a:off x="4494754" y="2880316"/>
          <a:ext cx="2850059" cy="2190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Готов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 саморазвитию</a:t>
          </a:r>
          <a:endParaRPr lang="ru-RU" sz="3200" kern="1200" dirty="0"/>
        </a:p>
      </dsp:txBody>
      <dsp:txXfrm>
        <a:off x="4601685" y="2987247"/>
        <a:ext cx="2636197" cy="19766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576D5-783A-4E3F-A8A6-51E894A72455}">
      <dsp:nvSpPr>
        <dsp:cNvPr id="0" name=""/>
        <dsp:cNvSpPr/>
      </dsp:nvSpPr>
      <dsp:spPr>
        <a:xfrm>
          <a:off x="1188514" y="359291"/>
          <a:ext cx="6048672" cy="504053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E086D-151C-4BBA-83B9-EDC3D06D6022}">
      <dsp:nvSpPr>
        <dsp:cNvPr id="0" name=""/>
        <dsp:cNvSpPr/>
      </dsp:nvSpPr>
      <dsp:spPr>
        <a:xfrm>
          <a:off x="648083" y="720090"/>
          <a:ext cx="2358982" cy="23589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Владение культурой речи</a:t>
          </a:r>
          <a:endParaRPr lang="ru-RU" sz="3200" kern="1200" dirty="0"/>
        </a:p>
      </dsp:txBody>
      <dsp:txXfrm>
        <a:off x="763239" y="835246"/>
        <a:ext cx="2128670" cy="2128670"/>
      </dsp:txXfrm>
    </dsp:sp>
    <dsp:sp modelId="{2C951A11-9B70-450A-895D-D9CC327C82E6}">
      <dsp:nvSpPr>
        <dsp:cNvPr id="0" name=""/>
        <dsp:cNvSpPr/>
      </dsp:nvSpPr>
      <dsp:spPr>
        <a:xfrm>
          <a:off x="3096336" y="720090"/>
          <a:ext cx="4444322" cy="23589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Способность решать средствами языка актуальные задачи общения</a:t>
          </a:r>
          <a:endParaRPr lang="ru-RU" sz="3200" kern="1200" dirty="0"/>
        </a:p>
      </dsp:txBody>
      <dsp:txXfrm>
        <a:off x="3211492" y="835246"/>
        <a:ext cx="4214010" cy="2128670"/>
      </dsp:txXfrm>
    </dsp:sp>
    <dsp:sp modelId="{D5327897-E504-4947-A3E2-6045C41BA108}">
      <dsp:nvSpPr>
        <dsp:cNvPr id="0" name=""/>
        <dsp:cNvSpPr/>
      </dsp:nvSpPr>
      <dsp:spPr>
        <a:xfrm>
          <a:off x="577137" y="3383647"/>
          <a:ext cx="4589800" cy="23589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Использование языковых средств сообразно ситуации общения</a:t>
          </a:r>
          <a:endParaRPr lang="ru-RU" sz="3200" kern="1200" dirty="0"/>
        </a:p>
      </dsp:txBody>
      <dsp:txXfrm>
        <a:off x="692293" y="3498803"/>
        <a:ext cx="4359488" cy="2128670"/>
      </dsp:txXfrm>
    </dsp:sp>
    <dsp:sp modelId="{3E138827-3506-4193-B937-3A2C6CE09298}">
      <dsp:nvSpPr>
        <dsp:cNvPr id="0" name=""/>
        <dsp:cNvSpPr/>
      </dsp:nvSpPr>
      <dsp:spPr>
        <a:xfrm>
          <a:off x="5328594" y="3384378"/>
          <a:ext cx="2358982" cy="23589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Выбор программы речевого поведения</a:t>
          </a:r>
          <a:endParaRPr lang="ru-RU" sz="3200" kern="1200" dirty="0"/>
        </a:p>
      </dsp:txBody>
      <dsp:txXfrm>
        <a:off x="5443750" y="3499534"/>
        <a:ext cx="2128670" cy="212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431A4-5505-4085-A7CB-B871796F87F3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91A8-2BD1-43D2-982E-4A453385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8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3186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6365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955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274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5917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910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229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5470" algn="l" defTabSz="9063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6479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1957" indent="-284522" defTabSz="1026479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2803" indent="-227932" defTabSz="1026479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598666" indent="-227932" defTabSz="1026479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6101" indent="-227932" defTabSz="1026479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08820" indent="-227932" defTabSz="1026479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61540" indent="-227932" defTabSz="1026479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14259" indent="-227932" defTabSz="1026479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66979" indent="-227932" defTabSz="1026479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62AFD1-0476-46F2-81E1-5B511745D572}" type="slidenum">
              <a:rPr lang="ru-RU" altLang="ru-RU" sz="1200">
                <a:solidFill>
                  <a:srgbClr val="000000"/>
                </a:solidFill>
              </a:rPr>
              <a:pPr/>
              <a:t>11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5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0872" indent="0" algn="ctr">
              <a:buNone/>
              <a:defRPr sz="2000"/>
            </a:lvl2pPr>
            <a:lvl3pPr marL="901740" indent="0" algn="ctr">
              <a:buNone/>
              <a:defRPr sz="1800"/>
            </a:lvl3pPr>
            <a:lvl4pPr marL="1352607" indent="0" algn="ctr">
              <a:buNone/>
              <a:defRPr sz="1600"/>
            </a:lvl4pPr>
            <a:lvl5pPr marL="1803486" indent="0" algn="ctr">
              <a:buNone/>
              <a:defRPr sz="1600"/>
            </a:lvl5pPr>
            <a:lvl6pPr marL="2254355" indent="0" algn="ctr">
              <a:buNone/>
              <a:defRPr sz="1600"/>
            </a:lvl6pPr>
            <a:lvl7pPr marL="2705220" indent="0" algn="ctr">
              <a:buNone/>
              <a:defRPr sz="1600"/>
            </a:lvl7pPr>
            <a:lvl8pPr marL="3156097" indent="0" algn="ctr">
              <a:buNone/>
              <a:defRPr sz="1600"/>
            </a:lvl8pPr>
            <a:lvl9pPr marL="360696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4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9509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3666" indent="0">
              <a:buNone/>
              <a:defRPr sz="2800"/>
            </a:lvl2pPr>
            <a:lvl3pPr marL="907325" indent="0">
              <a:buNone/>
              <a:defRPr sz="2400"/>
            </a:lvl3pPr>
            <a:lvl4pPr marL="1360991" indent="0">
              <a:buNone/>
              <a:defRPr sz="2000"/>
            </a:lvl4pPr>
            <a:lvl5pPr marL="1814660" indent="0">
              <a:buNone/>
              <a:defRPr sz="2000"/>
            </a:lvl5pPr>
            <a:lvl6pPr marL="2268318" indent="0">
              <a:buNone/>
              <a:defRPr sz="2000"/>
            </a:lvl6pPr>
            <a:lvl7pPr marL="2721980" indent="0">
              <a:buNone/>
              <a:defRPr sz="2000"/>
            </a:lvl7pPr>
            <a:lvl8pPr marL="3175650" indent="0">
              <a:buNone/>
              <a:defRPr sz="2000"/>
            </a:lvl8pPr>
            <a:lvl9pPr marL="3629309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3666" indent="0">
              <a:buNone/>
              <a:defRPr sz="1400"/>
            </a:lvl2pPr>
            <a:lvl3pPr marL="907325" indent="0">
              <a:buNone/>
              <a:defRPr sz="1200"/>
            </a:lvl3pPr>
            <a:lvl4pPr marL="1360991" indent="0">
              <a:buNone/>
              <a:defRPr sz="1000"/>
            </a:lvl4pPr>
            <a:lvl5pPr marL="1814660" indent="0">
              <a:buNone/>
              <a:defRPr sz="1000"/>
            </a:lvl5pPr>
            <a:lvl6pPr marL="2268318" indent="0">
              <a:buNone/>
              <a:defRPr sz="1000"/>
            </a:lvl6pPr>
            <a:lvl7pPr marL="2721980" indent="0">
              <a:buNone/>
              <a:defRPr sz="1000"/>
            </a:lvl7pPr>
            <a:lvl8pPr marL="3175650" indent="0">
              <a:buNone/>
              <a:defRPr sz="1000"/>
            </a:lvl8pPr>
            <a:lvl9pPr marL="36293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864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869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21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46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145" tIns="33145" rIns="33145" bIns="33145" anchor="ctr"/>
          <a:lstStyle/>
          <a:p>
            <a:pPr defTabSz="659876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64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293" tIns="33147" rIns="66293" bIns="33147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1169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6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4960170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73" y="33164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757" tIns="46885" rIns="93757" bIns="46885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1907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46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69543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4307" indent="0" algn="ctr">
              <a:buNone/>
              <a:defRPr sz="2000"/>
            </a:lvl2pPr>
            <a:lvl3pPr marL="908607" indent="0" algn="ctr">
              <a:buNone/>
              <a:defRPr sz="1800"/>
            </a:lvl3pPr>
            <a:lvl4pPr marL="1362914" indent="0" algn="ctr">
              <a:buNone/>
              <a:defRPr sz="1600"/>
            </a:lvl4pPr>
            <a:lvl5pPr marL="1817221" indent="0" algn="ctr">
              <a:buNone/>
              <a:defRPr sz="1600"/>
            </a:lvl5pPr>
            <a:lvl6pPr marL="2271522" indent="0" algn="ctr">
              <a:buNone/>
              <a:defRPr sz="1600"/>
            </a:lvl6pPr>
            <a:lvl7pPr marL="2725825" indent="0" algn="ctr">
              <a:buNone/>
              <a:defRPr sz="1600"/>
            </a:lvl7pPr>
            <a:lvl8pPr marL="3180136" indent="0" algn="ctr">
              <a:buNone/>
              <a:defRPr sz="1600"/>
            </a:lvl8pPr>
            <a:lvl9pPr marL="363443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5903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9432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7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430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86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629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172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15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258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801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344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698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151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62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307" indent="0">
              <a:buNone/>
              <a:defRPr sz="2000" b="1"/>
            </a:lvl2pPr>
            <a:lvl3pPr marL="908607" indent="0">
              <a:buNone/>
              <a:defRPr sz="1800" b="1"/>
            </a:lvl3pPr>
            <a:lvl4pPr marL="1362914" indent="0">
              <a:buNone/>
              <a:defRPr sz="1600" b="1"/>
            </a:lvl4pPr>
            <a:lvl5pPr marL="1817221" indent="0">
              <a:buNone/>
              <a:defRPr sz="1600" b="1"/>
            </a:lvl5pPr>
            <a:lvl6pPr marL="2271522" indent="0">
              <a:buNone/>
              <a:defRPr sz="1600" b="1"/>
            </a:lvl6pPr>
            <a:lvl7pPr marL="2725825" indent="0">
              <a:buNone/>
              <a:defRPr sz="1600" b="1"/>
            </a:lvl7pPr>
            <a:lvl8pPr marL="3180136" indent="0">
              <a:buNone/>
              <a:defRPr sz="1600" b="1"/>
            </a:lvl8pPr>
            <a:lvl9pPr marL="363443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307" indent="0">
              <a:buNone/>
              <a:defRPr sz="2000" b="1"/>
            </a:lvl2pPr>
            <a:lvl3pPr marL="908607" indent="0">
              <a:buNone/>
              <a:defRPr sz="1800" b="1"/>
            </a:lvl3pPr>
            <a:lvl4pPr marL="1362914" indent="0">
              <a:buNone/>
              <a:defRPr sz="1600" b="1"/>
            </a:lvl4pPr>
            <a:lvl5pPr marL="1817221" indent="0">
              <a:buNone/>
              <a:defRPr sz="1600" b="1"/>
            </a:lvl5pPr>
            <a:lvl6pPr marL="2271522" indent="0">
              <a:buNone/>
              <a:defRPr sz="1600" b="1"/>
            </a:lvl6pPr>
            <a:lvl7pPr marL="2725825" indent="0">
              <a:buNone/>
              <a:defRPr sz="1600" b="1"/>
            </a:lvl7pPr>
            <a:lvl8pPr marL="3180136" indent="0">
              <a:buNone/>
              <a:defRPr sz="1600" b="1"/>
            </a:lvl8pPr>
            <a:lvl9pPr marL="363443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5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0541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768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6972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4307" indent="0">
              <a:buNone/>
              <a:defRPr sz="1400"/>
            </a:lvl2pPr>
            <a:lvl3pPr marL="908607" indent="0">
              <a:buNone/>
              <a:defRPr sz="1200"/>
            </a:lvl3pPr>
            <a:lvl4pPr marL="1362914" indent="0">
              <a:buNone/>
              <a:defRPr sz="1000"/>
            </a:lvl4pPr>
            <a:lvl5pPr marL="1817221" indent="0">
              <a:buNone/>
              <a:defRPr sz="1000"/>
            </a:lvl5pPr>
            <a:lvl6pPr marL="2271522" indent="0">
              <a:buNone/>
              <a:defRPr sz="1000"/>
            </a:lvl6pPr>
            <a:lvl7pPr marL="2725825" indent="0">
              <a:buNone/>
              <a:defRPr sz="1000"/>
            </a:lvl7pPr>
            <a:lvl8pPr marL="3180136" indent="0">
              <a:buNone/>
              <a:defRPr sz="1000"/>
            </a:lvl8pPr>
            <a:lvl9pPr marL="36344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7304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4307" indent="0">
              <a:buNone/>
              <a:defRPr sz="2800"/>
            </a:lvl2pPr>
            <a:lvl3pPr marL="908607" indent="0">
              <a:buNone/>
              <a:defRPr sz="2400"/>
            </a:lvl3pPr>
            <a:lvl4pPr marL="1362914" indent="0">
              <a:buNone/>
              <a:defRPr sz="2000"/>
            </a:lvl4pPr>
            <a:lvl5pPr marL="1817221" indent="0">
              <a:buNone/>
              <a:defRPr sz="2000"/>
            </a:lvl5pPr>
            <a:lvl6pPr marL="2271522" indent="0">
              <a:buNone/>
              <a:defRPr sz="2000"/>
            </a:lvl6pPr>
            <a:lvl7pPr marL="2725825" indent="0">
              <a:buNone/>
              <a:defRPr sz="2000"/>
            </a:lvl7pPr>
            <a:lvl8pPr marL="3180136" indent="0">
              <a:buNone/>
              <a:defRPr sz="2000"/>
            </a:lvl8pPr>
            <a:lvl9pPr marL="3634436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4307" indent="0">
              <a:buNone/>
              <a:defRPr sz="1400"/>
            </a:lvl2pPr>
            <a:lvl3pPr marL="908607" indent="0">
              <a:buNone/>
              <a:defRPr sz="1200"/>
            </a:lvl3pPr>
            <a:lvl4pPr marL="1362914" indent="0">
              <a:buNone/>
              <a:defRPr sz="1000"/>
            </a:lvl4pPr>
            <a:lvl5pPr marL="1817221" indent="0">
              <a:buNone/>
              <a:defRPr sz="1000"/>
            </a:lvl5pPr>
            <a:lvl6pPr marL="2271522" indent="0">
              <a:buNone/>
              <a:defRPr sz="1000"/>
            </a:lvl6pPr>
            <a:lvl7pPr marL="2725825" indent="0">
              <a:buNone/>
              <a:defRPr sz="1000"/>
            </a:lvl7pPr>
            <a:lvl8pPr marL="3180136" indent="0">
              <a:buNone/>
              <a:defRPr sz="1000"/>
            </a:lvl8pPr>
            <a:lvl9pPr marL="36344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234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6643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4022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38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192" tIns="33192" rIns="33192" bIns="33192" anchor="ctr"/>
          <a:lstStyle/>
          <a:p>
            <a:pPr defTabSz="660807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56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386" tIns="33194" rIns="66386" bIns="33194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1993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8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6489058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65" y="33156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890" tIns="46950" rIns="93890" bIns="46950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3069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38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682101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5108" indent="0" algn="ctr">
              <a:buNone/>
              <a:defRPr sz="2000"/>
            </a:lvl2pPr>
            <a:lvl3pPr marL="910212" indent="0" algn="ctr">
              <a:buNone/>
              <a:defRPr sz="1800"/>
            </a:lvl3pPr>
            <a:lvl4pPr marL="1365322" indent="0" algn="ctr">
              <a:buNone/>
              <a:defRPr sz="1600"/>
            </a:lvl4pPr>
            <a:lvl5pPr marL="1820430" indent="0" algn="ctr">
              <a:buNone/>
              <a:defRPr sz="1600"/>
            </a:lvl5pPr>
            <a:lvl6pPr marL="2275534" indent="0" algn="ctr">
              <a:buNone/>
              <a:defRPr sz="1600"/>
            </a:lvl6pPr>
            <a:lvl7pPr marL="2730640" indent="0" algn="ctr">
              <a:buNone/>
              <a:defRPr sz="1600"/>
            </a:lvl7pPr>
            <a:lvl8pPr marL="3185751" indent="0" algn="ctr">
              <a:buNone/>
              <a:defRPr sz="1600"/>
            </a:lvl8pPr>
            <a:lvl9pPr marL="364085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5386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6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81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2941" tIns="32941" rIns="32941" bIns="32941" anchor="ctr"/>
          <a:lstStyle/>
          <a:p>
            <a:pPr defTabSz="655814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99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5886" tIns="32941" rIns="65886" bIns="32941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7591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81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4372629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6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510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02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653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0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5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0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85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08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1583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3630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52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8" indent="0">
              <a:buNone/>
              <a:defRPr sz="2000" b="1"/>
            </a:lvl2pPr>
            <a:lvl3pPr marL="910212" indent="0">
              <a:buNone/>
              <a:defRPr sz="1800" b="1"/>
            </a:lvl3pPr>
            <a:lvl4pPr marL="1365322" indent="0">
              <a:buNone/>
              <a:defRPr sz="1600" b="1"/>
            </a:lvl4pPr>
            <a:lvl5pPr marL="1820430" indent="0">
              <a:buNone/>
              <a:defRPr sz="1600" b="1"/>
            </a:lvl5pPr>
            <a:lvl6pPr marL="2275534" indent="0">
              <a:buNone/>
              <a:defRPr sz="1600" b="1"/>
            </a:lvl6pPr>
            <a:lvl7pPr marL="2730640" indent="0">
              <a:buNone/>
              <a:defRPr sz="1600" b="1"/>
            </a:lvl7pPr>
            <a:lvl8pPr marL="3185751" indent="0">
              <a:buNone/>
              <a:defRPr sz="1600" b="1"/>
            </a:lvl8pPr>
            <a:lvl9pPr marL="364085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8" indent="0">
              <a:buNone/>
              <a:defRPr sz="2000" b="1"/>
            </a:lvl2pPr>
            <a:lvl3pPr marL="910212" indent="0">
              <a:buNone/>
              <a:defRPr sz="1800" b="1"/>
            </a:lvl3pPr>
            <a:lvl4pPr marL="1365322" indent="0">
              <a:buNone/>
              <a:defRPr sz="1600" b="1"/>
            </a:lvl4pPr>
            <a:lvl5pPr marL="1820430" indent="0">
              <a:buNone/>
              <a:defRPr sz="1600" b="1"/>
            </a:lvl5pPr>
            <a:lvl6pPr marL="2275534" indent="0">
              <a:buNone/>
              <a:defRPr sz="1600" b="1"/>
            </a:lvl6pPr>
            <a:lvl7pPr marL="2730640" indent="0">
              <a:buNone/>
              <a:defRPr sz="1600" b="1"/>
            </a:lvl7pPr>
            <a:lvl8pPr marL="3185751" indent="0">
              <a:buNone/>
              <a:defRPr sz="1600" b="1"/>
            </a:lvl8pPr>
            <a:lvl9pPr marL="364085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3805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3216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83993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108" indent="0">
              <a:buNone/>
              <a:defRPr sz="1400"/>
            </a:lvl2pPr>
            <a:lvl3pPr marL="910212" indent="0">
              <a:buNone/>
              <a:defRPr sz="1200"/>
            </a:lvl3pPr>
            <a:lvl4pPr marL="1365322" indent="0">
              <a:buNone/>
              <a:defRPr sz="1000"/>
            </a:lvl4pPr>
            <a:lvl5pPr marL="1820430" indent="0">
              <a:buNone/>
              <a:defRPr sz="1000"/>
            </a:lvl5pPr>
            <a:lvl6pPr marL="2275534" indent="0">
              <a:buNone/>
              <a:defRPr sz="1000"/>
            </a:lvl6pPr>
            <a:lvl7pPr marL="2730640" indent="0">
              <a:buNone/>
              <a:defRPr sz="1000"/>
            </a:lvl7pPr>
            <a:lvl8pPr marL="3185751" indent="0">
              <a:buNone/>
              <a:defRPr sz="1000"/>
            </a:lvl8pPr>
            <a:lvl9pPr marL="364085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9905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5108" indent="0">
              <a:buNone/>
              <a:defRPr sz="2800"/>
            </a:lvl2pPr>
            <a:lvl3pPr marL="910212" indent="0">
              <a:buNone/>
              <a:defRPr sz="2400"/>
            </a:lvl3pPr>
            <a:lvl4pPr marL="1365322" indent="0">
              <a:buNone/>
              <a:defRPr sz="2000"/>
            </a:lvl4pPr>
            <a:lvl5pPr marL="1820430" indent="0">
              <a:buNone/>
              <a:defRPr sz="2000"/>
            </a:lvl5pPr>
            <a:lvl6pPr marL="2275534" indent="0">
              <a:buNone/>
              <a:defRPr sz="2000"/>
            </a:lvl6pPr>
            <a:lvl7pPr marL="2730640" indent="0">
              <a:buNone/>
              <a:defRPr sz="2000"/>
            </a:lvl7pPr>
            <a:lvl8pPr marL="3185751" indent="0">
              <a:buNone/>
              <a:defRPr sz="2000"/>
            </a:lvl8pPr>
            <a:lvl9pPr marL="3640856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108" indent="0">
              <a:buNone/>
              <a:defRPr sz="1400"/>
            </a:lvl2pPr>
            <a:lvl3pPr marL="910212" indent="0">
              <a:buNone/>
              <a:defRPr sz="1200"/>
            </a:lvl3pPr>
            <a:lvl4pPr marL="1365322" indent="0">
              <a:buNone/>
              <a:defRPr sz="1000"/>
            </a:lvl4pPr>
            <a:lvl5pPr marL="1820430" indent="0">
              <a:buNone/>
              <a:defRPr sz="1000"/>
            </a:lvl5pPr>
            <a:lvl6pPr marL="2275534" indent="0">
              <a:buNone/>
              <a:defRPr sz="1000"/>
            </a:lvl6pPr>
            <a:lvl7pPr marL="2730640" indent="0">
              <a:buNone/>
              <a:defRPr sz="1000"/>
            </a:lvl7pPr>
            <a:lvl8pPr marL="3185751" indent="0">
              <a:buNone/>
              <a:defRPr sz="1000"/>
            </a:lvl8pPr>
            <a:lvl9pPr marL="364085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373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4109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82207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28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251" tIns="33251" rIns="33251" bIns="33251" anchor="ctr"/>
          <a:lstStyle/>
          <a:p>
            <a:pPr defTabSz="661975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46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504" tIns="33254" rIns="66504" bIns="33254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3023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8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66841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408" y="33199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180" tIns="46600" rIns="93180" bIns="46600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6848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81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88073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55" y="33146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4055" tIns="47032" rIns="94055" bIns="47032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4524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28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89155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073" indent="0" algn="ctr">
              <a:buNone/>
              <a:defRPr sz="2000"/>
            </a:lvl2pPr>
            <a:lvl3pPr marL="912144" indent="0" algn="ctr">
              <a:buNone/>
              <a:defRPr sz="1800"/>
            </a:lvl3pPr>
            <a:lvl4pPr marL="1368217" indent="0" algn="ctr">
              <a:buNone/>
              <a:defRPr sz="1600"/>
            </a:lvl4pPr>
            <a:lvl5pPr marL="1824289" indent="0" algn="ctr">
              <a:buNone/>
              <a:defRPr sz="1600"/>
            </a:lvl5pPr>
            <a:lvl6pPr marL="2280358" indent="0" algn="ctr">
              <a:buNone/>
              <a:defRPr sz="1600"/>
            </a:lvl6pPr>
            <a:lvl7pPr marL="2736433" indent="0" algn="ctr">
              <a:buNone/>
              <a:defRPr sz="1600"/>
            </a:lvl7pPr>
            <a:lvl8pPr marL="3192504" indent="0" algn="ctr">
              <a:buNone/>
              <a:defRPr sz="1600"/>
            </a:lvl8pPr>
            <a:lvl9pPr marL="3648573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294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918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60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2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68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42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03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64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2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8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47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1958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40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073" indent="0">
              <a:buNone/>
              <a:defRPr sz="2000" b="1"/>
            </a:lvl2pPr>
            <a:lvl3pPr marL="912144" indent="0">
              <a:buNone/>
              <a:defRPr sz="1800" b="1"/>
            </a:lvl3pPr>
            <a:lvl4pPr marL="1368217" indent="0">
              <a:buNone/>
              <a:defRPr sz="1600" b="1"/>
            </a:lvl4pPr>
            <a:lvl5pPr marL="1824289" indent="0">
              <a:buNone/>
              <a:defRPr sz="1600" b="1"/>
            </a:lvl5pPr>
            <a:lvl6pPr marL="2280358" indent="0">
              <a:buNone/>
              <a:defRPr sz="1600" b="1"/>
            </a:lvl6pPr>
            <a:lvl7pPr marL="2736433" indent="0">
              <a:buNone/>
              <a:defRPr sz="1600" b="1"/>
            </a:lvl7pPr>
            <a:lvl8pPr marL="3192504" indent="0">
              <a:buNone/>
              <a:defRPr sz="1600" b="1"/>
            </a:lvl8pPr>
            <a:lvl9pPr marL="364857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073" indent="0">
              <a:buNone/>
              <a:defRPr sz="2000" b="1"/>
            </a:lvl2pPr>
            <a:lvl3pPr marL="912144" indent="0">
              <a:buNone/>
              <a:defRPr sz="1800" b="1"/>
            </a:lvl3pPr>
            <a:lvl4pPr marL="1368217" indent="0">
              <a:buNone/>
              <a:defRPr sz="1600" b="1"/>
            </a:lvl4pPr>
            <a:lvl5pPr marL="1824289" indent="0">
              <a:buNone/>
              <a:defRPr sz="1600" b="1"/>
            </a:lvl5pPr>
            <a:lvl6pPr marL="2280358" indent="0">
              <a:buNone/>
              <a:defRPr sz="1600" b="1"/>
            </a:lvl6pPr>
            <a:lvl7pPr marL="2736433" indent="0">
              <a:buNone/>
              <a:defRPr sz="1600" b="1"/>
            </a:lvl7pPr>
            <a:lvl8pPr marL="3192504" indent="0">
              <a:buNone/>
              <a:defRPr sz="1600" b="1"/>
            </a:lvl8pPr>
            <a:lvl9pPr marL="364857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30306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8460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2612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073" indent="0">
              <a:buNone/>
              <a:defRPr sz="1400"/>
            </a:lvl2pPr>
            <a:lvl3pPr marL="912144" indent="0">
              <a:buNone/>
              <a:defRPr sz="1200"/>
            </a:lvl3pPr>
            <a:lvl4pPr marL="1368217" indent="0">
              <a:buNone/>
              <a:defRPr sz="1000"/>
            </a:lvl4pPr>
            <a:lvl5pPr marL="1824289" indent="0">
              <a:buNone/>
              <a:defRPr sz="1000"/>
            </a:lvl5pPr>
            <a:lvl6pPr marL="2280358" indent="0">
              <a:buNone/>
              <a:defRPr sz="1000"/>
            </a:lvl6pPr>
            <a:lvl7pPr marL="2736433" indent="0">
              <a:buNone/>
              <a:defRPr sz="1000"/>
            </a:lvl7pPr>
            <a:lvl8pPr marL="3192504" indent="0">
              <a:buNone/>
              <a:defRPr sz="1000"/>
            </a:lvl8pPr>
            <a:lvl9pPr marL="364857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6018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6073" indent="0">
              <a:buNone/>
              <a:defRPr sz="2800"/>
            </a:lvl2pPr>
            <a:lvl3pPr marL="912144" indent="0">
              <a:buNone/>
              <a:defRPr sz="2400"/>
            </a:lvl3pPr>
            <a:lvl4pPr marL="1368217" indent="0">
              <a:buNone/>
              <a:defRPr sz="2000"/>
            </a:lvl4pPr>
            <a:lvl5pPr marL="1824289" indent="0">
              <a:buNone/>
              <a:defRPr sz="2000"/>
            </a:lvl5pPr>
            <a:lvl6pPr marL="2280358" indent="0">
              <a:buNone/>
              <a:defRPr sz="2000"/>
            </a:lvl6pPr>
            <a:lvl7pPr marL="2736433" indent="0">
              <a:buNone/>
              <a:defRPr sz="2000"/>
            </a:lvl7pPr>
            <a:lvl8pPr marL="3192504" indent="0">
              <a:buNone/>
              <a:defRPr sz="2000"/>
            </a:lvl8pPr>
            <a:lvl9pPr marL="3648573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073" indent="0">
              <a:buNone/>
              <a:defRPr sz="1400"/>
            </a:lvl2pPr>
            <a:lvl3pPr marL="912144" indent="0">
              <a:buNone/>
              <a:defRPr sz="1200"/>
            </a:lvl3pPr>
            <a:lvl4pPr marL="1368217" indent="0">
              <a:buNone/>
              <a:defRPr sz="1000"/>
            </a:lvl4pPr>
            <a:lvl5pPr marL="1824289" indent="0">
              <a:buNone/>
              <a:defRPr sz="1000"/>
            </a:lvl5pPr>
            <a:lvl6pPr marL="2280358" indent="0">
              <a:buNone/>
              <a:defRPr sz="1000"/>
            </a:lvl6pPr>
            <a:lvl7pPr marL="2736433" indent="0">
              <a:buNone/>
              <a:defRPr sz="1000"/>
            </a:lvl7pPr>
            <a:lvl8pPr marL="3192504" indent="0">
              <a:buNone/>
              <a:defRPr sz="1000"/>
            </a:lvl8pPr>
            <a:lvl9pPr marL="364857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819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1032" indent="0" algn="ctr">
              <a:buNone/>
              <a:defRPr sz="2000"/>
            </a:lvl2pPr>
            <a:lvl3pPr marL="902058" indent="0" algn="ctr">
              <a:buNone/>
              <a:defRPr sz="1800"/>
            </a:lvl3pPr>
            <a:lvl4pPr marL="1353085" indent="0" algn="ctr">
              <a:buNone/>
              <a:defRPr sz="1600"/>
            </a:lvl4pPr>
            <a:lvl5pPr marL="1804124" indent="0" algn="ctr">
              <a:buNone/>
              <a:defRPr sz="1600"/>
            </a:lvl5pPr>
            <a:lvl6pPr marL="2255151" indent="0" algn="ctr">
              <a:buNone/>
              <a:defRPr sz="1600"/>
            </a:lvl6pPr>
            <a:lvl7pPr marL="2706174" indent="0" algn="ctr">
              <a:buNone/>
              <a:defRPr sz="1600"/>
            </a:lvl7pPr>
            <a:lvl8pPr marL="3157211" indent="0" algn="ctr">
              <a:buNone/>
              <a:defRPr sz="1600"/>
            </a:lvl8pPr>
            <a:lvl9pPr marL="360823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9520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2023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8753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16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322" tIns="33322" rIns="33322" bIns="33322" anchor="ctr"/>
          <a:lstStyle/>
          <a:p>
            <a:pPr defTabSz="663379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34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646" tIns="33325" rIns="66646" bIns="33325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4259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6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2938978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43" y="33134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4255" tIns="47129" rIns="94255" bIns="47129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6270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16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618854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39" indent="0" algn="ctr">
              <a:buNone/>
              <a:defRPr sz="2000"/>
            </a:lvl2pPr>
            <a:lvl3pPr marL="914077" indent="0" algn="ctr">
              <a:buNone/>
              <a:defRPr sz="1800"/>
            </a:lvl3pPr>
            <a:lvl4pPr marL="1371116" indent="0" algn="ctr">
              <a:buNone/>
              <a:defRPr sz="1600"/>
            </a:lvl4pPr>
            <a:lvl5pPr marL="1828155" indent="0" algn="ctr">
              <a:buNone/>
              <a:defRPr sz="1600"/>
            </a:lvl5pPr>
            <a:lvl6pPr marL="2285192" indent="0" algn="ctr">
              <a:buNone/>
              <a:defRPr sz="1600"/>
            </a:lvl6pPr>
            <a:lvl7pPr marL="2742232" indent="0" algn="ctr">
              <a:buNone/>
              <a:defRPr sz="1600"/>
            </a:lvl7pPr>
            <a:lvl8pPr marL="3199271" indent="0" algn="ctr">
              <a:buNone/>
              <a:defRPr sz="1600"/>
            </a:lvl8pPr>
            <a:lvl9pPr marL="365630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95668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0227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0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0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1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1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1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2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8874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4892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7" indent="0">
              <a:buNone/>
              <a:defRPr sz="1800" b="1"/>
            </a:lvl3pPr>
            <a:lvl4pPr marL="1371116" indent="0">
              <a:buNone/>
              <a:defRPr sz="1600" b="1"/>
            </a:lvl4pPr>
            <a:lvl5pPr marL="1828155" indent="0">
              <a:buNone/>
              <a:defRPr sz="1600" b="1"/>
            </a:lvl5pPr>
            <a:lvl6pPr marL="2285192" indent="0">
              <a:buNone/>
              <a:defRPr sz="1600" b="1"/>
            </a:lvl6pPr>
            <a:lvl7pPr marL="2742232" indent="0">
              <a:buNone/>
              <a:defRPr sz="1600" b="1"/>
            </a:lvl7pPr>
            <a:lvl8pPr marL="3199271" indent="0">
              <a:buNone/>
              <a:defRPr sz="1600" b="1"/>
            </a:lvl8pPr>
            <a:lvl9pPr marL="365630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7" indent="0">
              <a:buNone/>
              <a:defRPr sz="1800" b="1"/>
            </a:lvl3pPr>
            <a:lvl4pPr marL="1371116" indent="0">
              <a:buNone/>
              <a:defRPr sz="1600" b="1"/>
            </a:lvl4pPr>
            <a:lvl5pPr marL="1828155" indent="0">
              <a:buNone/>
              <a:defRPr sz="1600" b="1"/>
            </a:lvl5pPr>
            <a:lvl6pPr marL="2285192" indent="0">
              <a:buNone/>
              <a:defRPr sz="1600" b="1"/>
            </a:lvl6pPr>
            <a:lvl7pPr marL="2742232" indent="0">
              <a:buNone/>
              <a:defRPr sz="1600" b="1"/>
            </a:lvl7pPr>
            <a:lvl8pPr marL="3199271" indent="0">
              <a:buNone/>
              <a:defRPr sz="1600" b="1"/>
            </a:lvl8pPr>
            <a:lvl9pPr marL="365630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92231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029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6404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0055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39" indent="0">
              <a:buNone/>
              <a:defRPr sz="1400"/>
            </a:lvl2pPr>
            <a:lvl3pPr marL="914077" indent="0">
              <a:buNone/>
              <a:defRPr sz="1200"/>
            </a:lvl3pPr>
            <a:lvl4pPr marL="1371116" indent="0">
              <a:buNone/>
              <a:defRPr sz="1000"/>
            </a:lvl4pPr>
            <a:lvl5pPr marL="1828155" indent="0">
              <a:buNone/>
              <a:defRPr sz="1000"/>
            </a:lvl5pPr>
            <a:lvl6pPr marL="2285192" indent="0">
              <a:buNone/>
              <a:defRPr sz="1000"/>
            </a:lvl6pPr>
            <a:lvl7pPr marL="2742232" indent="0">
              <a:buNone/>
              <a:defRPr sz="1000"/>
            </a:lvl7pPr>
            <a:lvl8pPr marL="3199271" indent="0">
              <a:buNone/>
              <a:defRPr sz="1000"/>
            </a:lvl8pPr>
            <a:lvl9pPr marL="36563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5250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039" indent="0">
              <a:buNone/>
              <a:defRPr sz="2800"/>
            </a:lvl2pPr>
            <a:lvl3pPr marL="914077" indent="0">
              <a:buNone/>
              <a:defRPr sz="2400"/>
            </a:lvl3pPr>
            <a:lvl4pPr marL="1371116" indent="0">
              <a:buNone/>
              <a:defRPr sz="2000"/>
            </a:lvl4pPr>
            <a:lvl5pPr marL="1828155" indent="0">
              <a:buNone/>
              <a:defRPr sz="2000"/>
            </a:lvl5pPr>
            <a:lvl6pPr marL="2285192" indent="0">
              <a:buNone/>
              <a:defRPr sz="2000"/>
            </a:lvl6pPr>
            <a:lvl7pPr marL="2742232" indent="0">
              <a:buNone/>
              <a:defRPr sz="2000"/>
            </a:lvl7pPr>
            <a:lvl8pPr marL="3199271" indent="0">
              <a:buNone/>
              <a:defRPr sz="2000"/>
            </a:lvl8pPr>
            <a:lvl9pPr marL="3656308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39" indent="0">
              <a:buNone/>
              <a:defRPr sz="1400"/>
            </a:lvl2pPr>
            <a:lvl3pPr marL="914077" indent="0">
              <a:buNone/>
              <a:defRPr sz="1200"/>
            </a:lvl3pPr>
            <a:lvl4pPr marL="1371116" indent="0">
              <a:buNone/>
              <a:defRPr sz="1000"/>
            </a:lvl4pPr>
            <a:lvl5pPr marL="1828155" indent="0">
              <a:buNone/>
              <a:defRPr sz="1000"/>
            </a:lvl5pPr>
            <a:lvl6pPr marL="2285192" indent="0">
              <a:buNone/>
              <a:defRPr sz="1000"/>
            </a:lvl6pPr>
            <a:lvl7pPr marL="2742232" indent="0">
              <a:buNone/>
              <a:defRPr sz="1000"/>
            </a:lvl7pPr>
            <a:lvl8pPr marL="3199271" indent="0">
              <a:buNone/>
              <a:defRPr sz="1000"/>
            </a:lvl8pPr>
            <a:lvl9pPr marL="36563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694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7007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34051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4" y="4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393" tIns="33393" rIns="33393" bIns="33393" anchor="ctr"/>
          <a:lstStyle/>
          <a:p>
            <a:pPr defTabSz="664784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22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788" tIns="33396" rIns="66788" bIns="33396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5495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418919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31" y="33122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4456" tIns="47227" rIns="94456" bIns="47227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8022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4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828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16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103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2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30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41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551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061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572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08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01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14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203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032" indent="0">
              <a:buNone/>
              <a:defRPr sz="2000" b="1"/>
            </a:lvl2pPr>
            <a:lvl3pPr marL="902058" indent="0">
              <a:buNone/>
              <a:defRPr sz="1800" b="1"/>
            </a:lvl3pPr>
            <a:lvl4pPr marL="1353085" indent="0">
              <a:buNone/>
              <a:defRPr sz="1600" b="1"/>
            </a:lvl4pPr>
            <a:lvl5pPr marL="1804124" indent="0">
              <a:buNone/>
              <a:defRPr sz="1600" b="1"/>
            </a:lvl5pPr>
            <a:lvl6pPr marL="2255151" indent="0">
              <a:buNone/>
              <a:defRPr sz="1600" b="1"/>
            </a:lvl6pPr>
            <a:lvl7pPr marL="2706174" indent="0">
              <a:buNone/>
              <a:defRPr sz="1600" b="1"/>
            </a:lvl7pPr>
            <a:lvl8pPr marL="3157211" indent="0">
              <a:buNone/>
              <a:defRPr sz="1600" b="1"/>
            </a:lvl8pPr>
            <a:lvl9pPr marL="360823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032" indent="0">
              <a:buNone/>
              <a:defRPr sz="2000" b="1"/>
            </a:lvl2pPr>
            <a:lvl3pPr marL="902058" indent="0">
              <a:buNone/>
              <a:defRPr sz="1800" b="1"/>
            </a:lvl3pPr>
            <a:lvl4pPr marL="1353085" indent="0">
              <a:buNone/>
              <a:defRPr sz="1600" b="1"/>
            </a:lvl4pPr>
            <a:lvl5pPr marL="1804124" indent="0">
              <a:buNone/>
              <a:defRPr sz="1600" b="1"/>
            </a:lvl5pPr>
            <a:lvl6pPr marL="2255151" indent="0">
              <a:buNone/>
              <a:defRPr sz="1600" b="1"/>
            </a:lvl6pPr>
            <a:lvl7pPr marL="2706174" indent="0">
              <a:buNone/>
              <a:defRPr sz="1600" b="1"/>
            </a:lvl7pPr>
            <a:lvl8pPr marL="3157211" indent="0">
              <a:buNone/>
              <a:defRPr sz="1600" b="1"/>
            </a:lvl8pPr>
            <a:lvl9pPr marL="360823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54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84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196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13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032" indent="0">
              <a:buNone/>
              <a:defRPr sz="1400"/>
            </a:lvl2pPr>
            <a:lvl3pPr marL="902058" indent="0">
              <a:buNone/>
              <a:defRPr sz="1200"/>
            </a:lvl3pPr>
            <a:lvl4pPr marL="1353085" indent="0">
              <a:buNone/>
              <a:defRPr sz="1000"/>
            </a:lvl4pPr>
            <a:lvl5pPr marL="1804124" indent="0">
              <a:buNone/>
              <a:defRPr sz="1000"/>
            </a:lvl5pPr>
            <a:lvl6pPr marL="2255151" indent="0">
              <a:buNone/>
              <a:defRPr sz="1000"/>
            </a:lvl6pPr>
            <a:lvl7pPr marL="2706174" indent="0">
              <a:buNone/>
              <a:defRPr sz="1000"/>
            </a:lvl7pPr>
            <a:lvl8pPr marL="3157211" indent="0">
              <a:buNone/>
              <a:defRPr sz="1000"/>
            </a:lvl8pPr>
            <a:lvl9pPr marL="360823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92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1032" indent="0">
              <a:buNone/>
              <a:defRPr sz="2800"/>
            </a:lvl2pPr>
            <a:lvl3pPr marL="902058" indent="0">
              <a:buNone/>
              <a:defRPr sz="2400"/>
            </a:lvl3pPr>
            <a:lvl4pPr marL="1353085" indent="0">
              <a:buNone/>
              <a:defRPr sz="2000"/>
            </a:lvl4pPr>
            <a:lvl5pPr marL="1804124" indent="0">
              <a:buNone/>
              <a:defRPr sz="2000"/>
            </a:lvl5pPr>
            <a:lvl6pPr marL="2255151" indent="0">
              <a:buNone/>
              <a:defRPr sz="2000"/>
            </a:lvl6pPr>
            <a:lvl7pPr marL="2706174" indent="0">
              <a:buNone/>
              <a:defRPr sz="2000"/>
            </a:lvl7pPr>
            <a:lvl8pPr marL="3157211" indent="0">
              <a:buNone/>
              <a:defRPr sz="2000"/>
            </a:lvl8pPr>
            <a:lvl9pPr marL="3608239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032" indent="0">
              <a:buNone/>
              <a:defRPr sz="1400"/>
            </a:lvl2pPr>
            <a:lvl3pPr marL="902058" indent="0">
              <a:buNone/>
              <a:defRPr sz="1200"/>
            </a:lvl3pPr>
            <a:lvl4pPr marL="1353085" indent="0">
              <a:buNone/>
              <a:defRPr sz="1000"/>
            </a:lvl4pPr>
            <a:lvl5pPr marL="1804124" indent="0">
              <a:buNone/>
              <a:defRPr sz="1000"/>
            </a:lvl5pPr>
            <a:lvl6pPr marL="2255151" indent="0">
              <a:buNone/>
              <a:defRPr sz="1000"/>
            </a:lvl6pPr>
            <a:lvl7pPr marL="2706174" indent="0">
              <a:buNone/>
              <a:defRPr sz="1000"/>
            </a:lvl7pPr>
            <a:lvl8pPr marL="3157211" indent="0">
              <a:buNone/>
              <a:defRPr sz="1000"/>
            </a:lvl8pPr>
            <a:lvl9pPr marL="360823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84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84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68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79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2952" tIns="32952" rIns="32952" bIns="32952" anchor="ctr"/>
          <a:lstStyle/>
          <a:p>
            <a:pPr defTabSz="656045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97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5909" tIns="32952" rIns="65909" bIns="32952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7795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9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85290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406" y="33197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213" tIns="46616" rIns="93213" bIns="46616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7136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79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27801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1270" indent="0" algn="ctr">
              <a:buNone/>
              <a:defRPr sz="2000"/>
            </a:lvl2pPr>
            <a:lvl3pPr marL="902536" indent="0" algn="ctr">
              <a:buNone/>
              <a:defRPr sz="1800"/>
            </a:lvl3pPr>
            <a:lvl4pPr marL="1353802" indent="0" algn="ctr">
              <a:buNone/>
              <a:defRPr sz="1600"/>
            </a:lvl4pPr>
            <a:lvl5pPr marL="1805079" indent="0" algn="ctr">
              <a:buNone/>
              <a:defRPr sz="1600"/>
            </a:lvl5pPr>
            <a:lvl6pPr marL="2256345" indent="0" algn="ctr">
              <a:buNone/>
              <a:defRPr sz="1600"/>
            </a:lvl6pPr>
            <a:lvl7pPr marL="2707608" indent="0" algn="ctr">
              <a:buNone/>
              <a:defRPr sz="1600"/>
            </a:lvl7pPr>
            <a:lvl8pPr marL="3158883" indent="0" algn="ctr">
              <a:buNone/>
              <a:defRPr sz="1600"/>
            </a:lvl8pPr>
            <a:lvl9pPr marL="361015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3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913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1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12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25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38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50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563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076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588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101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51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1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08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17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26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34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5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052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560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06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28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082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200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270" indent="0">
              <a:buNone/>
              <a:defRPr sz="2000" b="1"/>
            </a:lvl2pPr>
            <a:lvl3pPr marL="902536" indent="0">
              <a:buNone/>
              <a:defRPr sz="1800" b="1"/>
            </a:lvl3pPr>
            <a:lvl4pPr marL="1353802" indent="0">
              <a:buNone/>
              <a:defRPr sz="1600" b="1"/>
            </a:lvl4pPr>
            <a:lvl5pPr marL="1805079" indent="0">
              <a:buNone/>
              <a:defRPr sz="1600" b="1"/>
            </a:lvl5pPr>
            <a:lvl6pPr marL="2256345" indent="0">
              <a:buNone/>
              <a:defRPr sz="1600" b="1"/>
            </a:lvl6pPr>
            <a:lvl7pPr marL="2707608" indent="0">
              <a:buNone/>
              <a:defRPr sz="1600" b="1"/>
            </a:lvl7pPr>
            <a:lvl8pPr marL="3158883" indent="0">
              <a:buNone/>
              <a:defRPr sz="1600" b="1"/>
            </a:lvl8pPr>
            <a:lvl9pPr marL="361015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270" indent="0">
              <a:buNone/>
              <a:defRPr sz="2000" b="1"/>
            </a:lvl2pPr>
            <a:lvl3pPr marL="902536" indent="0">
              <a:buNone/>
              <a:defRPr sz="1800" b="1"/>
            </a:lvl3pPr>
            <a:lvl4pPr marL="1353802" indent="0">
              <a:buNone/>
              <a:defRPr sz="1600" b="1"/>
            </a:lvl4pPr>
            <a:lvl5pPr marL="1805079" indent="0">
              <a:buNone/>
              <a:defRPr sz="1600" b="1"/>
            </a:lvl5pPr>
            <a:lvl6pPr marL="2256345" indent="0">
              <a:buNone/>
              <a:defRPr sz="1600" b="1"/>
            </a:lvl6pPr>
            <a:lvl7pPr marL="2707608" indent="0">
              <a:buNone/>
              <a:defRPr sz="1600" b="1"/>
            </a:lvl7pPr>
            <a:lvl8pPr marL="3158883" indent="0">
              <a:buNone/>
              <a:defRPr sz="1600" b="1"/>
            </a:lvl8pPr>
            <a:lvl9pPr marL="361015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77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641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68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270" indent="0">
              <a:buNone/>
              <a:defRPr sz="1400"/>
            </a:lvl2pPr>
            <a:lvl3pPr marL="902536" indent="0">
              <a:buNone/>
              <a:defRPr sz="1200"/>
            </a:lvl3pPr>
            <a:lvl4pPr marL="1353802" indent="0">
              <a:buNone/>
              <a:defRPr sz="1000"/>
            </a:lvl4pPr>
            <a:lvl5pPr marL="1805079" indent="0">
              <a:buNone/>
              <a:defRPr sz="1000"/>
            </a:lvl5pPr>
            <a:lvl6pPr marL="2256345" indent="0">
              <a:buNone/>
              <a:defRPr sz="1000"/>
            </a:lvl6pPr>
            <a:lvl7pPr marL="2707608" indent="0">
              <a:buNone/>
              <a:defRPr sz="1000"/>
            </a:lvl7pPr>
            <a:lvl8pPr marL="3158883" indent="0">
              <a:buNone/>
              <a:defRPr sz="1000"/>
            </a:lvl8pPr>
            <a:lvl9pPr marL="361015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516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1270" indent="0">
              <a:buNone/>
              <a:defRPr sz="2800"/>
            </a:lvl2pPr>
            <a:lvl3pPr marL="902536" indent="0">
              <a:buNone/>
              <a:defRPr sz="2400"/>
            </a:lvl3pPr>
            <a:lvl4pPr marL="1353802" indent="0">
              <a:buNone/>
              <a:defRPr sz="2000"/>
            </a:lvl4pPr>
            <a:lvl5pPr marL="1805079" indent="0">
              <a:buNone/>
              <a:defRPr sz="2000"/>
            </a:lvl5pPr>
            <a:lvl6pPr marL="2256345" indent="0">
              <a:buNone/>
              <a:defRPr sz="2000"/>
            </a:lvl6pPr>
            <a:lvl7pPr marL="2707608" indent="0">
              <a:buNone/>
              <a:defRPr sz="2000"/>
            </a:lvl7pPr>
            <a:lvl8pPr marL="3158883" indent="0">
              <a:buNone/>
              <a:defRPr sz="2000"/>
            </a:lvl8pPr>
            <a:lvl9pPr marL="361015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270" indent="0">
              <a:buNone/>
              <a:defRPr sz="1400"/>
            </a:lvl2pPr>
            <a:lvl3pPr marL="902536" indent="0">
              <a:buNone/>
              <a:defRPr sz="1200"/>
            </a:lvl3pPr>
            <a:lvl4pPr marL="1353802" indent="0">
              <a:buNone/>
              <a:defRPr sz="1000"/>
            </a:lvl4pPr>
            <a:lvl5pPr marL="1805079" indent="0">
              <a:buNone/>
              <a:defRPr sz="1000"/>
            </a:lvl5pPr>
            <a:lvl6pPr marL="2256345" indent="0">
              <a:buNone/>
              <a:defRPr sz="1000"/>
            </a:lvl6pPr>
            <a:lvl7pPr marL="2707608" indent="0">
              <a:buNone/>
              <a:defRPr sz="1000"/>
            </a:lvl7pPr>
            <a:lvl8pPr marL="3158883" indent="0">
              <a:buNone/>
              <a:defRPr sz="1000"/>
            </a:lvl8pPr>
            <a:lvl9pPr marL="361015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513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49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4206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76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2970" tIns="32970" rIns="32970" bIns="32970" anchor="ctr"/>
          <a:lstStyle/>
          <a:p>
            <a:pPr defTabSz="656393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94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5944" tIns="32970" rIns="65944" bIns="32970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8101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6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69940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403" y="33194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262" tIns="46641" rIns="93262" bIns="46641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7568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76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354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1499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1589" indent="0" algn="ctr">
              <a:buNone/>
              <a:defRPr sz="2000"/>
            </a:lvl2pPr>
            <a:lvl3pPr marL="903173" indent="0" algn="ctr">
              <a:buNone/>
              <a:defRPr sz="1800"/>
            </a:lvl3pPr>
            <a:lvl4pPr marL="1354758" indent="0" algn="ctr">
              <a:buNone/>
              <a:defRPr sz="1600"/>
            </a:lvl4pPr>
            <a:lvl5pPr marL="1806355" indent="0" algn="ctr">
              <a:buNone/>
              <a:defRPr sz="1600"/>
            </a:lvl5pPr>
            <a:lvl6pPr marL="2257937" indent="0" algn="ctr">
              <a:buNone/>
              <a:defRPr sz="1600"/>
            </a:lvl6pPr>
            <a:lvl7pPr marL="2709520" indent="0" algn="ctr">
              <a:buNone/>
              <a:defRPr sz="1600"/>
            </a:lvl7pPr>
            <a:lvl8pPr marL="3161113" indent="0" algn="ctr">
              <a:buNone/>
              <a:defRPr sz="1600"/>
            </a:lvl8pPr>
            <a:lvl9pPr marL="36127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504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297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0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15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3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47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6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579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09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611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127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753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677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9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589" indent="0">
              <a:buNone/>
              <a:defRPr sz="2000" b="1"/>
            </a:lvl2pPr>
            <a:lvl3pPr marL="903173" indent="0">
              <a:buNone/>
              <a:defRPr sz="1800" b="1"/>
            </a:lvl3pPr>
            <a:lvl4pPr marL="1354758" indent="0">
              <a:buNone/>
              <a:defRPr sz="1600" b="1"/>
            </a:lvl4pPr>
            <a:lvl5pPr marL="1806355" indent="0">
              <a:buNone/>
              <a:defRPr sz="1600" b="1"/>
            </a:lvl5pPr>
            <a:lvl6pPr marL="2257937" indent="0">
              <a:buNone/>
              <a:defRPr sz="1600" b="1"/>
            </a:lvl6pPr>
            <a:lvl7pPr marL="2709520" indent="0">
              <a:buNone/>
              <a:defRPr sz="1600" b="1"/>
            </a:lvl7pPr>
            <a:lvl8pPr marL="3161113" indent="0">
              <a:buNone/>
              <a:defRPr sz="1600" b="1"/>
            </a:lvl8pPr>
            <a:lvl9pPr marL="36127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589" indent="0">
              <a:buNone/>
              <a:defRPr sz="2000" b="1"/>
            </a:lvl2pPr>
            <a:lvl3pPr marL="903173" indent="0">
              <a:buNone/>
              <a:defRPr sz="1800" b="1"/>
            </a:lvl3pPr>
            <a:lvl4pPr marL="1354758" indent="0">
              <a:buNone/>
              <a:defRPr sz="1600" b="1"/>
            </a:lvl4pPr>
            <a:lvl5pPr marL="1806355" indent="0">
              <a:buNone/>
              <a:defRPr sz="1600" b="1"/>
            </a:lvl5pPr>
            <a:lvl6pPr marL="2257937" indent="0">
              <a:buNone/>
              <a:defRPr sz="1600" b="1"/>
            </a:lvl6pPr>
            <a:lvl7pPr marL="2709520" indent="0">
              <a:buNone/>
              <a:defRPr sz="1600" b="1"/>
            </a:lvl7pPr>
            <a:lvl8pPr marL="3161113" indent="0">
              <a:buNone/>
              <a:defRPr sz="1600" b="1"/>
            </a:lvl8pPr>
            <a:lvl9pPr marL="36127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8549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7934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965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589" indent="0">
              <a:buNone/>
              <a:defRPr sz="1400"/>
            </a:lvl2pPr>
            <a:lvl3pPr marL="903173" indent="0">
              <a:buNone/>
              <a:defRPr sz="1200"/>
            </a:lvl3pPr>
            <a:lvl4pPr marL="1354758" indent="0">
              <a:buNone/>
              <a:defRPr sz="1000"/>
            </a:lvl4pPr>
            <a:lvl5pPr marL="1806355" indent="0">
              <a:buNone/>
              <a:defRPr sz="1000"/>
            </a:lvl5pPr>
            <a:lvl6pPr marL="2257937" indent="0">
              <a:buNone/>
              <a:defRPr sz="1000"/>
            </a:lvl6pPr>
            <a:lvl7pPr marL="2709520" indent="0">
              <a:buNone/>
              <a:defRPr sz="1000"/>
            </a:lvl7pPr>
            <a:lvl8pPr marL="3161113" indent="0">
              <a:buNone/>
              <a:defRPr sz="1000"/>
            </a:lvl8pPr>
            <a:lvl9pPr marL="36127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06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1589" indent="0">
              <a:buNone/>
              <a:defRPr sz="2800"/>
            </a:lvl2pPr>
            <a:lvl3pPr marL="903173" indent="0">
              <a:buNone/>
              <a:defRPr sz="2400"/>
            </a:lvl3pPr>
            <a:lvl4pPr marL="1354758" indent="0">
              <a:buNone/>
              <a:defRPr sz="2000"/>
            </a:lvl4pPr>
            <a:lvl5pPr marL="1806355" indent="0">
              <a:buNone/>
              <a:defRPr sz="2000"/>
            </a:lvl5pPr>
            <a:lvl6pPr marL="2257937" indent="0">
              <a:buNone/>
              <a:defRPr sz="2000"/>
            </a:lvl6pPr>
            <a:lvl7pPr marL="2709520" indent="0">
              <a:buNone/>
              <a:defRPr sz="2000"/>
            </a:lvl7pPr>
            <a:lvl8pPr marL="3161113" indent="0">
              <a:buNone/>
              <a:defRPr sz="2000"/>
            </a:lvl8pPr>
            <a:lvl9pPr marL="36127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589" indent="0">
              <a:buNone/>
              <a:defRPr sz="1400"/>
            </a:lvl2pPr>
            <a:lvl3pPr marL="903173" indent="0">
              <a:buNone/>
              <a:defRPr sz="1200"/>
            </a:lvl3pPr>
            <a:lvl4pPr marL="1354758" indent="0">
              <a:buNone/>
              <a:defRPr sz="1000"/>
            </a:lvl4pPr>
            <a:lvl5pPr marL="1806355" indent="0">
              <a:buNone/>
              <a:defRPr sz="1000"/>
            </a:lvl5pPr>
            <a:lvl6pPr marL="2257937" indent="0">
              <a:buNone/>
              <a:defRPr sz="1000"/>
            </a:lvl6pPr>
            <a:lvl7pPr marL="2709520" indent="0">
              <a:buNone/>
              <a:defRPr sz="1000"/>
            </a:lvl7pPr>
            <a:lvl8pPr marL="3161113" indent="0">
              <a:buNone/>
              <a:defRPr sz="1000"/>
            </a:lvl8pPr>
            <a:lvl9pPr marL="36127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889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20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72" indent="0">
              <a:buNone/>
              <a:defRPr sz="2000" b="1"/>
            </a:lvl2pPr>
            <a:lvl3pPr marL="901740" indent="0">
              <a:buNone/>
              <a:defRPr sz="1800" b="1"/>
            </a:lvl3pPr>
            <a:lvl4pPr marL="1352607" indent="0">
              <a:buNone/>
              <a:defRPr sz="1600" b="1"/>
            </a:lvl4pPr>
            <a:lvl5pPr marL="1803486" indent="0">
              <a:buNone/>
              <a:defRPr sz="1600" b="1"/>
            </a:lvl5pPr>
            <a:lvl6pPr marL="2254355" indent="0">
              <a:buNone/>
              <a:defRPr sz="1600" b="1"/>
            </a:lvl6pPr>
            <a:lvl7pPr marL="2705220" indent="0">
              <a:buNone/>
              <a:defRPr sz="1600" b="1"/>
            </a:lvl7pPr>
            <a:lvl8pPr marL="3156097" indent="0">
              <a:buNone/>
              <a:defRPr sz="1600" b="1"/>
            </a:lvl8pPr>
            <a:lvl9pPr marL="360696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0872" indent="0">
              <a:buNone/>
              <a:defRPr sz="2000" b="1"/>
            </a:lvl2pPr>
            <a:lvl3pPr marL="901740" indent="0">
              <a:buNone/>
              <a:defRPr sz="1800" b="1"/>
            </a:lvl3pPr>
            <a:lvl4pPr marL="1352607" indent="0">
              <a:buNone/>
              <a:defRPr sz="1600" b="1"/>
            </a:lvl4pPr>
            <a:lvl5pPr marL="1803486" indent="0">
              <a:buNone/>
              <a:defRPr sz="1600" b="1"/>
            </a:lvl5pPr>
            <a:lvl6pPr marL="2254355" indent="0">
              <a:buNone/>
              <a:defRPr sz="1600" b="1"/>
            </a:lvl6pPr>
            <a:lvl7pPr marL="2705220" indent="0">
              <a:buNone/>
              <a:defRPr sz="1600" b="1"/>
            </a:lvl7pPr>
            <a:lvl8pPr marL="3156097" indent="0">
              <a:buNone/>
              <a:defRPr sz="1600" b="1"/>
            </a:lvl8pPr>
            <a:lvl9pPr marL="360696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5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757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72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2993" tIns="32993" rIns="32993" bIns="32993" anchor="ctr"/>
          <a:lstStyle/>
          <a:p>
            <a:pPr defTabSz="656857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90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5990" tIns="32993" rIns="65990" bIns="32993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8509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2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89134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99" y="33190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328" tIns="46673" rIns="93328" bIns="46673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8145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72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16796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1988" indent="0" algn="ctr">
              <a:buNone/>
              <a:defRPr sz="2000"/>
            </a:lvl2pPr>
            <a:lvl3pPr marL="903970" indent="0" algn="ctr">
              <a:buNone/>
              <a:defRPr sz="1800"/>
            </a:lvl3pPr>
            <a:lvl4pPr marL="1355954" indent="0" algn="ctr">
              <a:buNone/>
              <a:defRPr sz="1600"/>
            </a:lvl4pPr>
            <a:lvl5pPr marL="1807950" indent="0" algn="ctr">
              <a:buNone/>
              <a:defRPr sz="1600"/>
            </a:lvl5pPr>
            <a:lvl6pPr marL="2259929" indent="0" algn="ctr">
              <a:buNone/>
              <a:defRPr sz="1600"/>
            </a:lvl6pPr>
            <a:lvl7pPr marL="2711911" indent="0" algn="ctr">
              <a:buNone/>
              <a:defRPr sz="1600"/>
            </a:lvl7pPr>
            <a:lvl8pPr marL="3163904" indent="0" algn="ctr">
              <a:buNone/>
              <a:defRPr sz="1600"/>
            </a:lvl8pPr>
            <a:lvl9pPr marL="361588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782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106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04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19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39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59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79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59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11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639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158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3847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882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91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988" indent="0">
              <a:buNone/>
              <a:defRPr sz="2000" b="1"/>
            </a:lvl2pPr>
            <a:lvl3pPr marL="903970" indent="0">
              <a:buNone/>
              <a:defRPr sz="1800" b="1"/>
            </a:lvl3pPr>
            <a:lvl4pPr marL="1355954" indent="0">
              <a:buNone/>
              <a:defRPr sz="1600" b="1"/>
            </a:lvl4pPr>
            <a:lvl5pPr marL="1807950" indent="0">
              <a:buNone/>
              <a:defRPr sz="1600" b="1"/>
            </a:lvl5pPr>
            <a:lvl6pPr marL="2259929" indent="0">
              <a:buNone/>
              <a:defRPr sz="1600" b="1"/>
            </a:lvl6pPr>
            <a:lvl7pPr marL="2711911" indent="0">
              <a:buNone/>
              <a:defRPr sz="1600" b="1"/>
            </a:lvl7pPr>
            <a:lvl8pPr marL="3163904" indent="0">
              <a:buNone/>
              <a:defRPr sz="1600" b="1"/>
            </a:lvl8pPr>
            <a:lvl9pPr marL="361588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1988" indent="0">
              <a:buNone/>
              <a:defRPr sz="2000" b="1"/>
            </a:lvl2pPr>
            <a:lvl3pPr marL="903970" indent="0">
              <a:buNone/>
              <a:defRPr sz="1800" b="1"/>
            </a:lvl3pPr>
            <a:lvl4pPr marL="1355954" indent="0">
              <a:buNone/>
              <a:defRPr sz="1600" b="1"/>
            </a:lvl4pPr>
            <a:lvl5pPr marL="1807950" indent="0">
              <a:buNone/>
              <a:defRPr sz="1600" b="1"/>
            </a:lvl5pPr>
            <a:lvl6pPr marL="2259929" indent="0">
              <a:buNone/>
              <a:defRPr sz="1600" b="1"/>
            </a:lvl6pPr>
            <a:lvl7pPr marL="2711911" indent="0">
              <a:buNone/>
              <a:defRPr sz="1600" b="1"/>
            </a:lvl7pPr>
            <a:lvl8pPr marL="3163904" indent="0">
              <a:buNone/>
              <a:defRPr sz="1600" b="1"/>
            </a:lvl8pPr>
            <a:lvl9pPr marL="361588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3594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616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9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898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988" indent="0">
              <a:buNone/>
              <a:defRPr sz="1400"/>
            </a:lvl2pPr>
            <a:lvl3pPr marL="903970" indent="0">
              <a:buNone/>
              <a:defRPr sz="1200"/>
            </a:lvl3pPr>
            <a:lvl4pPr marL="1355954" indent="0">
              <a:buNone/>
              <a:defRPr sz="1000"/>
            </a:lvl4pPr>
            <a:lvl5pPr marL="1807950" indent="0">
              <a:buNone/>
              <a:defRPr sz="1000"/>
            </a:lvl5pPr>
            <a:lvl6pPr marL="2259929" indent="0">
              <a:buNone/>
              <a:defRPr sz="1000"/>
            </a:lvl6pPr>
            <a:lvl7pPr marL="2711911" indent="0">
              <a:buNone/>
              <a:defRPr sz="1000"/>
            </a:lvl7pPr>
            <a:lvl8pPr marL="3163904" indent="0">
              <a:buNone/>
              <a:defRPr sz="1000"/>
            </a:lvl8pPr>
            <a:lvl9pPr marL="361588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22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1988" indent="0">
              <a:buNone/>
              <a:defRPr sz="2800"/>
            </a:lvl2pPr>
            <a:lvl3pPr marL="903970" indent="0">
              <a:buNone/>
              <a:defRPr sz="2400"/>
            </a:lvl3pPr>
            <a:lvl4pPr marL="1355954" indent="0">
              <a:buNone/>
              <a:defRPr sz="2000"/>
            </a:lvl4pPr>
            <a:lvl5pPr marL="1807950" indent="0">
              <a:buNone/>
              <a:defRPr sz="2000"/>
            </a:lvl5pPr>
            <a:lvl6pPr marL="2259929" indent="0">
              <a:buNone/>
              <a:defRPr sz="2000"/>
            </a:lvl6pPr>
            <a:lvl7pPr marL="2711911" indent="0">
              <a:buNone/>
              <a:defRPr sz="2000"/>
            </a:lvl7pPr>
            <a:lvl8pPr marL="3163904" indent="0">
              <a:buNone/>
              <a:defRPr sz="2000"/>
            </a:lvl8pPr>
            <a:lvl9pPr marL="3615889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1988" indent="0">
              <a:buNone/>
              <a:defRPr sz="1400"/>
            </a:lvl2pPr>
            <a:lvl3pPr marL="903970" indent="0">
              <a:buNone/>
              <a:defRPr sz="1200"/>
            </a:lvl3pPr>
            <a:lvl4pPr marL="1355954" indent="0">
              <a:buNone/>
              <a:defRPr sz="1000"/>
            </a:lvl4pPr>
            <a:lvl5pPr marL="1807950" indent="0">
              <a:buNone/>
              <a:defRPr sz="1000"/>
            </a:lvl5pPr>
            <a:lvl6pPr marL="2259929" indent="0">
              <a:buNone/>
              <a:defRPr sz="1000"/>
            </a:lvl6pPr>
            <a:lvl7pPr marL="2711911" indent="0">
              <a:buNone/>
              <a:defRPr sz="1000"/>
            </a:lvl7pPr>
            <a:lvl8pPr marL="3163904" indent="0">
              <a:buNone/>
              <a:defRPr sz="1000"/>
            </a:lvl8pPr>
            <a:lvl9pPr marL="361588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398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06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67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022" tIns="33022" rIns="33022" bIns="33022" anchor="ctr"/>
          <a:lstStyle/>
          <a:p>
            <a:pPr defTabSz="657437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85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049" tIns="33023" rIns="66049" bIns="33023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9019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7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935382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94" y="33185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409" tIns="46714" rIns="93409" bIns="46714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8867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67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69524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2467" indent="0" algn="ctr">
              <a:buNone/>
              <a:defRPr sz="2000"/>
            </a:lvl2pPr>
            <a:lvl3pPr marL="904928" indent="0" algn="ctr">
              <a:buNone/>
              <a:defRPr sz="1800"/>
            </a:lvl3pPr>
            <a:lvl4pPr marL="1357392" indent="0" algn="ctr">
              <a:buNone/>
              <a:defRPr sz="1600"/>
            </a:lvl4pPr>
            <a:lvl5pPr marL="1809866" indent="0" algn="ctr">
              <a:buNone/>
              <a:defRPr sz="1600"/>
            </a:lvl5pPr>
            <a:lvl6pPr marL="2262323" indent="0" algn="ctr">
              <a:buNone/>
              <a:defRPr sz="1600"/>
            </a:lvl6pPr>
            <a:lvl7pPr marL="2714784" indent="0" algn="ctr">
              <a:buNone/>
              <a:defRPr sz="1600"/>
            </a:lvl7pPr>
            <a:lvl8pPr marL="3167256" indent="0" algn="ctr">
              <a:buNone/>
              <a:defRPr sz="1600"/>
            </a:lvl8pPr>
            <a:lvl9pPr marL="361971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6544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307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9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24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49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7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098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62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147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672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197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5453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9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0317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8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467" indent="0">
              <a:buNone/>
              <a:defRPr sz="2000" b="1"/>
            </a:lvl2pPr>
            <a:lvl3pPr marL="904928" indent="0">
              <a:buNone/>
              <a:defRPr sz="1800" b="1"/>
            </a:lvl3pPr>
            <a:lvl4pPr marL="1357392" indent="0">
              <a:buNone/>
              <a:defRPr sz="1600" b="1"/>
            </a:lvl4pPr>
            <a:lvl5pPr marL="1809866" indent="0">
              <a:buNone/>
              <a:defRPr sz="1600" b="1"/>
            </a:lvl5pPr>
            <a:lvl6pPr marL="2262323" indent="0">
              <a:buNone/>
              <a:defRPr sz="1600" b="1"/>
            </a:lvl6pPr>
            <a:lvl7pPr marL="2714784" indent="0">
              <a:buNone/>
              <a:defRPr sz="1600" b="1"/>
            </a:lvl7pPr>
            <a:lvl8pPr marL="3167256" indent="0">
              <a:buNone/>
              <a:defRPr sz="1600" b="1"/>
            </a:lvl8pPr>
            <a:lvl9pPr marL="361971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467" indent="0">
              <a:buNone/>
              <a:defRPr sz="2000" b="1"/>
            </a:lvl2pPr>
            <a:lvl3pPr marL="904928" indent="0">
              <a:buNone/>
              <a:defRPr sz="1800" b="1"/>
            </a:lvl3pPr>
            <a:lvl4pPr marL="1357392" indent="0">
              <a:buNone/>
              <a:defRPr sz="1600" b="1"/>
            </a:lvl4pPr>
            <a:lvl5pPr marL="1809866" indent="0">
              <a:buNone/>
              <a:defRPr sz="1600" b="1"/>
            </a:lvl5pPr>
            <a:lvl6pPr marL="2262323" indent="0">
              <a:buNone/>
              <a:defRPr sz="1600" b="1"/>
            </a:lvl6pPr>
            <a:lvl7pPr marL="2714784" indent="0">
              <a:buNone/>
              <a:defRPr sz="1600" b="1"/>
            </a:lvl7pPr>
            <a:lvl8pPr marL="3167256" indent="0">
              <a:buNone/>
              <a:defRPr sz="1600" b="1"/>
            </a:lvl8pPr>
            <a:lvl9pPr marL="361971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06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832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76211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2467" indent="0">
              <a:buNone/>
              <a:defRPr sz="1400"/>
            </a:lvl2pPr>
            <a:lvl3pPr marL="904928" indent="0">
              <a:buNone/>
              <a:defRPr sz="1200"/>
            </a:lvl3pPr>
            <a:lvl4pPr marL="1357392" indent="0">
              <a:buNone/>
              <a:defRPr sz="1000"/>
            </a:lvl4pPr>
            <a:lvl5pPr marL="1809866" indent="0">
              <a:buNone/>
              <a:defRPr sz="1000"/>
            </a:lvl5pPr>
            <a:lvl6pPr marL="2262323" indent="0">
              <a:buNone/>
              <a:defRPr sz="1000"/>
            </a:lvl6pPr>
            <a:lvl7pPr marL="2714784" indent="0">
              <a:buNone/>
              <a:defRPr sz="1000"/>
            </a:lvl7pPr>
            <a:lvl8pPr marL="3167256" indent="0">
              <a:buNone/>
              <a:defRPr sz="1000"/>
            </a:lvl8pPr>
            <a:lvl9pPr marL="361971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246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2467" indent="0">
              <a:buNone/>
              <a:defRPr sz="2800"/>
            </a:lvl2pPr>
            <a:lvl3pPr marL="904928" indent="0">
              <a:buNone/>
              <a:defRPr sz="2400"/>
            </a:lvl3pPr>
            <a:lvl4pPr marL="1357392" indent="0">
              <a:buNone/>
              <a:defRPr sz="2000"/>
            </a:lvl4pPr>
            <a:lvl5pPr marL="1809866" indent="0">
              <a:buNone/>
              <a:defRPr sz="2000"/>
            </a:lvl5pPr>
            <a:lvl6pPr marL="2262323" indent="0">
              <a:buNone/>
              <a:defRPr sz="2000"/>
            </a:lvl6pPr>
            <a:lvl7pPr marL="2714784" indent="0">
              <a:buNone/>
              <a:defRPr sz="2000"/>
            </a:lvl7pPr>
            <a:lvl8pPr marL="3167256" indent="0">
              <a:buNone/>
              <a:defRPr sz="2000"/>
            </a:lvl8pPr>
            <a:lvl9pPr marL="3619719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2467" indent="0">
              <a:buNone/>
              <a:defRPr sz="1400"/>
            </a:lvl2pPr>
            <a:lvl3pPr marL="904928" indent="0">
              <a:buNone/>
              <a:defRPr sz="1200"/>
            </a:lvl3pPr>
            <a:lvl4pPr marL="1357392" indent="0">
              <a:buNone/>
              <a:defRPr sz="1000"/>
            </a:lvl4pPr>
            <a:lvl5pPr marL="1809866" indent="0">
              <a:buNone/>
              <a:defRPr sz="1000"/>
            </a:lvl5pPr>
            <a:lvl6pPr marL="2262323" indent="0">
              <a:buNone/>
              <a:defRPr sz="1000"/>
            </a:lvl6pPr>
            <a:lvl7pPr marL="2714784" indent="0">
              <a:buNone/>
              <a:defRPr sz="1000"/>
            </a:lvl7pPr>
            <a:lvl8pPr marL="3167256" indent="0">
              <a:buNone/>
              <a:defRPr sz="1000"/>
            </a:lvl8pPr>
            <a:lvl9pPr marL="361971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646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091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8907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61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057" tIns="33057" rIns="33057" bIns="33057" anchor="ctr"/>
          <a:lstStyle/>
          <a:p>
            <a:pPr defTabSz="658133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79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118" tIns="33058" rIns="66118" bIns="33058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79632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1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1797742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88" y="33179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509" tIns="46763" rIns="93509" bIns="46763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19734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61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26958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3026" indent="0" algn="ctr">
              <a:buNone/>
              <a:defRPr sz="2000"/>
            </a:lvl2pPr>
            <a:lvl3pPr marL="906045" indent="0" algn="ctr">
              <a:buNone/>
              <a:defRPr sz="1800"/>
            </a:lvl3pPr>
            <a:lvl4pPr marL="1359070" indent="0" algn="ctr">
              <a:buNone/>
              <a:defRPr sz="1600"/>
            </a:lvl4pPr>
            <a:lvl5pPr marL="1812102" indent="0" algn="ctr">
              <a:buNone/>
              <a:defRPr sz="1600"/>
            </a:lvl5pPr>
            <a:lvl6pPr marL="2265118" indent="0" algn="ctr">
              <a:buNone/>
              <a:defRPr sz="1600"/>
            </a:lvl6pPr>
            <a:lvl7pPr marL="2718140" indent="0" algn="ctr">
              <a:buNone/>
              <a:defRPr sz="1600"/>
            </a:lvl7pPr>
            <a:lvl8pPr marL="3171170" indent="0" algn="ctr">
              <a:buNone/>
              <a:defRPr sz="1600"/>
            </a:lvl8pPr>
            <a:lvl9pPr marL="3624192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4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0872" indent="0">
              <a:buNone/>
              <a:defRPr sz="1400"/>
            </a:lvl2pPr>
            <a:lvl3pPr marL="901740" indent="0">
              <a:buNone/>
              <a:defRPr sz="1200"/>
            </a:lvl3pPr>
            <a:lvl4pPr marL="1352607" indent="0">
              <a:buNone/>
              <a:defRPr sz="1000"/>
            </a:lvl4pPr>
            <a:lvl5pPr marL="1803486" indent="0">
              <a:buNone/>
              <a:defRPr sz="1000"/>
            </a:lvl5pPr>
            <a:lvl6pPr marL="2254355" indent="0">
              <a:buNone/>
              <a:defRPr sz="1000"/>
            </a:lvl6pPr>
            <a:lvl7pPr marL="2705220" indent="0">
              <a:buNone/>
              <a:defRPr sz="1000"/>
            </a:lvl7pPr>
            <a:lvl8pPr marL="3156097" indent="0">
              <a:buNone/>
              <a:defRPr sz="1000"/>
            </a:lvl8pPr>
            <a:lvl9pPr marL="36069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7427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797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9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30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60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59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121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651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181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711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241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356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3913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7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026" indent="0">
              <a:buNone/>
              <a:defRPr sz="2000" b="1"/>
            </a:lvl2pPr>
            <a:lvl3pPr marL="906045" indent="0">
              <a:buNone/>
              <a:defRPr sz="1800" b="1"/>
            </a:lvl3pPr>
            <a:lvl4pPr marL="1359070" indent="0">
              <a:buNone/>
              <a:defRPr sz="1600" b="1"/>
            </a:lvl4pPr>
            <a:lvl5pPr marL="1812102" indent="0">
              <a:buNone/>
              <a:defRPr sz="1600" b="1"/>
            </a:lvl5pPr>
            <a:lvl6pPr marL="2265118" indent="0">
              <a:buNone/>
              <a:defRPr sz="1600" b="1"/>
            </a:lvl6pPr>
            <a:lvl7pPr marL="2718140" indent="0">
              <a:buNone/>
              <a:defRPr sz="1600" b="1"/>
            </a:lvl7pPr>
            <a:lvl8pPr marL="3171170" indent="0">
              <a:buNone/>
              <a:defRPr sz="1600" b="1"/>
            </a:lvl8pPr>
            <a:lvl9pPr marL="362419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026" indent="0">
              <a:buNone/>
              <a:defRPr sz="2000" b="1"/>
            </a:lvl2pPr>
            <a:lvl3pPr marL="906045" indent="0">
              <a:buNone/>
              <a:defRPr sz="1800" b="1"/>
            </a:lvl3pPr>
            <a:lvl4pPr marL="1359070" indent="0">
              <a:buNone/>
              <a:defRPr sz="1600" b="1"/>
            </a:lvl4pPr>
            <a:lvl5pPr marL="1812102" indent="0">
              <a:buNone/>
              <a:defRPr sz="1600" b="1"/>
            </a:lvl5pPr>
            <a:lvl6pPr marL="2265118" indent="0">
              <a:buNone/>
              <a:defRPr sz="1600" b="1"/>
            </a:lvl6pPr>
            <a:lvl7pPr marL="2718140" indent="0">
              <a:buNone/>
              <a:defRPr sz="1600" b="1"/>
            </a:lvl7pPr>
            <a:lvl8pPr marL="3171170" indent="0">
              <a:buNone/>
              <a:defRPr sz="1600" b="1"/>
            </a:lvl8pPr>
            <a:lvl9pPr marL="362419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7594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1528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14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3026" indent="0">
              <a:buNone/>
              <a:defRPr sz="1400"/>
            </a:lvl2pPr>
            <a:lvl3pPr marL="906045" indent="0">
              <a:buNone/>
              <a:defRPr sz="1200"/>
            </a:lvl3pPr>
            <a:lvl4pPr marL="1359070" indent="0">
              <a:buNone/>
              <a:defRPr sz="1000"/>
            </a:lvl4pPr>
            <a:lvl5pPr marL="1812102" indent="0">
              <a:buNone/>
              <a:defRPr sz="1000"/>
            </a:lvl5pPr>
            <a:lvl6pPr marL="2265118" indent="0">
              <a:buNone/>
              <a:defRPr sz="1000"/>
            </a:lvl6pPr>
            <a:lvl7pPr marL="2718140" indent="0">
              <a:buNone/>
              <a:defRPr sz="1000"/>
            </a:lvl7pPr>
            <a:lvl8pPr marL="3171170" indent="0">
              <a:buNone/>
              <a:defRPr sz="1000"/>
            </a:lvl8pPr>
            <a:lvl9pPr marL="362419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9419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3026" indent="0">
              <a:buNone/>
              <a:defRPr sz="2800"/>
            </a:lvl2pPr>
            <a:lvl3pPr marL="906045" indent="0">
              <a:buNone/>
              <a:defRPr sz="2400"/>
            </a:lvl3pPr>
            <a:lvl4pPr marL="1359070" indent="0">
              <a:buNone/>
              <a:defRPr sz="2000"/>
            </a:lvl4pPr>
            <a:lvl5pPr marL="1812102" indent="0">
              <a:buNone/>
              <a:defRPr sz="2000"/>
            </a:lvl5pPr>
            <a:lvl6pPr marL="2265118" indent="0">
              <a:buNone/>
              <a:defRPr sz="2000"/>
            </a:lvl6pPr>
            <a:lvl7pPr marL="2718140" indent="0">
              <a:buNone/>
              <a:defRPr sz="2000"/>
            </a:lvl7pPr>
            <a:lvl8pPr marL="3171170" indent="0">
              <a:buNone/>
              <a:defRPr sz="2000"/>
            </a:lvl8pPr>
            <a:lvl9pPr marL="3624192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3026" indent="0">
              <a:buNone/>
              <a:defRPr sz="1400"/>
            </a:lvl2pPr>
            <a:lvl3pPr marL="906045" indent="0">
              <a:buNone/>
              <a:defRPr sz="1200"/>
            </a:lvl3pPr>
            <a:lvl4pPr marL="1359070" indent="0">
              <a:buNone/>
              <a:defRPr sz="1000"/>
            </a:lvl4pPr>
            <a:lvl5pPr marL="1812102" indent="0">
              <a:buNone/>
              <a:defRPr sz="1000"/>
            </a:lvl5pPr>
            <a:lvl6pPr marL="2265118" indent="0">
              <a:buNone/>
              <a:defRPr sz="1000"/>
            </a:lvl6pPr>
            <a:lvl7pPr marL="2718140" indent="0">
              <a:buNone/>
              <a:defRPr sz="1000"/>
            </a:lvl7pPr>
            <a:lvl8pPr marL="3171170" indent="0">
              <a:buNone/>
              <a:defRPr sz="1000"/>
            </a:lvl8pPr>
            <a:lvl9pPr marL="362419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0762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185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09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0872" indent="0">
              <a:buNone/>
              <a:defRPr sz="2800"/>
            </a:lvl2pPr>
            <a:lvl3pPr marL="901740" indent="0">
              <a:buNone/>
              <a:defRPr sz="2400"/>
            </a:lvl3pPr>
            <a:lvl4pPr marL="1352607" indent="0">
              <a:buNone/>
              <a:defRPr sz="2000"/>
            </a:lvl4pPr>
            <a:lvl5pPr marL="1803486" indent="0">
              <a:buNone/>
              <a:defRPr sz="2000"/>
            </a:lvl5pPr>
            <a:lvl6pPr marL="2254355" indent="0">
              <a:buNone/>
              <a:defRPr sz="2000"/>
            </a:lvl6pPr>
            <a:lvl7pPr marL="2705220" indent="0">
              <a:buNone/>
              <a:defRPr sz="2000"/>
            </a:lvl7pPr>
            <a:lvl8pPr marL="3156097" indent="0">
              <a:buNone/>
              <a:defRPr sz="2000"/>
            </a:lvl8pPr>
            <a:lvl9pPr marL="3606966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0872" indent="0">
              <a:buNone/>
              <a:defRPr sz="1400"/>
            </a:lvl2pPr>
            <a:lvl3pPr marL="901740" indent="0">
              <a:buNone/>
              <a:defRPr sz="1200"/>
            </a:lvl3pPr>
            <a:lvl4pPr marL="1352607" indent="0">
              <a:buNone/>
              <a:defRPr sz="1000"/>
            </a:lvl4pPr>
            <a:lvl5pPr marL="1803486" indent="0">
              <a:buNone/>
              <a:defRPr sz="1000"/>
            </a:lvl5pPr>
            <a:lvl6pPr marL="2254355" indent="0">
              <a:buNone/>
              <a:defRPr sz="1000"/>
            </a:lvl6pPr>
            <a:lvl7pPr marL="2705220" indent="0">
              <a:buNone/>
              <a:defRPr sz="1000"/>
            </a:lvl7pPr>
            <a:lvl8pPr marL="3156097" indent="0">
              <a:buNone/>
              <a:defRPr sz="1000"/>
            </a:lvl8pPr>
            <a:lvl9pPr marL="36069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445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3"/>
          <p:cNvSpPr/>
          <p:nvPr userDrawn="1"/>
        </p:nvSpPr>
        <p:spPr>
          <a:xfrm>
            <a:off x="54" y="7"/>
            <a:ext cx="9137213" cy="980537"/>
          </a:xfrm>
          <a:prstGeom prst="rect">
            <a:avLst/>
          </a:prstGeom>
          <a:solidFill>
            <a:srgbClr val="1682C6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33099" tIns="33099" rIns="33099" bIns="33099" anchor="ctr"/>
          <a:lstStyle/>
          <a:p>
            <a:pPr defTabSz="658945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sz="110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55"/>
          <p:cNvSpPr txBox="1">
            <a:spLocks/>
          </p:cNvSpPr>
          <p:nvPr userDrawn="1"/>
        </p:nvSpPr>
        <p:spPr bwMode="auto">
          <a:xfrm>
            <a:off x="168329" y="33172"/>
            <a:ext cx="8807344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66200" tIns="33100" rIns="66200" bIns="33100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580348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pic>
        <p:nvPicPr>
          <p:cNvPr id="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4" y="6302668"/>
            <a:ext cx="9143999" cy="4571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197877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55"/>
          <p:cNvSpPr txBox="1">
            <a:spLocks/>
          </p:cNvSpPr>
          <p:nvPr userDrawn="1"/>
        </p:nvSpPr>
        <p:spPr bwMode="auto">
          <a:xfrm>
            <a:off x="168381" y="33172"/>
            <a:ext cx="8807345" cy="914303"/>
          </a:xfrm>
          <a:prstGeom prst="rect">
            <a:avLst/>
          </a:prstGeom>
          <a:noFill/>
          <a:ln>
            <a:noFill/>
          </a:ln>
          <a:extLst/>
        </p:spPr>
        <p:txBody>
          <a:bodyPr lIns="93625" tIns="46820" rIns="93625" bIns="46820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700">
                <a:solidFill>
                  <a:schemeClr val="tx1"/>
                </a:solidFill>
                <a:latin typeface="Calibri" pitchFamily="34" charset="0"/>
              </a:defRPr>
            </a:lvl1pPr>
            <a:lvl2pPr marL="842963" indent="-323850" eaLnBrk="0" hangingPunct="0">
              <a:spcBef>
                <a:spcPct val="20000"/>
              </a:spcBef>
              <a:buFont typeface="Arial" pitchFamily="34" charset="0"/>
              <a:buChar char="–"/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296988" indent="-258763" eaLnBrk="0" hangingPunct="0">
              <a:spcBef>
                <a:spcPct val="2000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3pPr>
            <a:lvl4pPr marL="1816100" indent="-258763" eaLnBrk="0" hangingPunct="0">
              <a:spcBef>
                <a:spcPct val="20000"/>
              </a:spcBef>
              <a:buFont typeface="Arial" pitchFamily="34" charset="0"/>
              <a:buChar char="–"/>
              <a:defRPr sz="2300">
                <a:solidFill>
                  <a:schemeClr val="tx1"/>
                </a:solidFill>
                <a:latin typeface="Calibri" pitchFamily="34" charset="0"/>
              </a:defRPr>
            </a:lvl4pPr>
            <a:lvl5pPr marL="2336800" indent="-258763" eaLnBrk="0" hangingPunct="0">
              <a:spcBef>
                <a:spcPct val="20000"/>
              </a:spcBef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5pPr>
            <a:lvl6pPr marL="27940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6pPr>
            <a:lvl7pPr marL="32512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7pPr>
            <a:lvl8pPr marL="37084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8pPr>
            <a:lvl9pPr marL="4165600" indent="-25876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20748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 dirty="0" smtClean="0">
              <a:solidFill>
                <a:srgbClr val="FFFFFF"/>
              </a:solidFill>
              <a:latin typeface="Impact" pitchFamily="34" charset="0"/>
              <a:ea typeface="Helvetica Neue Black Condensed"/>
              <a:cs typeface="Helvetica Neue Black Condensed"/>
              <a:sym typeface="Helvetica Neue Black Condensed"/>
            </a:endParaRPr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54" y="0"/>
            <a:ext cx="9158933" cy="6858000"/>
            <a:chOff x="1" y="0"/>
            <a:chExt cx="10710863" cy="7561263"/>
          </a:xfrm>
        </p:grpSpPr>
        <p:pic>
          <p:nvPicPr>
            <p:cNvPr id="3" name="Рисунок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10863" cy="756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 userDrawn="1"/>
          </p:nvSpPr>
          <p:spPr>
            <a:xfrm>
              <a:off x="772568" y="6732959"/>
              <a:ext cx="1189756" cy="384721"/>
            </a:xfrm>
            <a:prstGeom prst="rect">
              <a:avLst/>
            </a:prstGeom>
            <a:solidFill>
              <a:srgbClr val="A4DAF2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ru-RU"/>
              </a:defPPr>
              <a:lvl1pPr marL="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0792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158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2376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317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3960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4755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4554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66337" algn="l" defTabSz="1041585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smtClean="0">
                  <a:solidFill>
                    <a:srgbClr val="5B9BD5">
                      <a:lumMod val="75000"/>
                    </a:srgbClr>
                  </a:solidFill>
                </a:rPr>
                <a:t>2017</a:t>
              </a:r>
              <a:endParaRPr lang="ru-RU" sz="2200" b="1" dirty="0">
                <a:solidFill>
                  <a:srgbClr val="5B9BD5">
                    <a:lumMod val="75000"/>
                  </a:srgbClr>
                </a:solidFill>
                <a:latin typeface="Textbook New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04198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3666" indent="0" algn="ctr">
              <a:buNone/>
              <a:defRPr sz="2000"/>
            </a:lvl2pPr>
            <a:lvl3pPr marL="907325" indent="0" algn="ctr">
              <a:buNone/>
              <a:defRPr sz="1800"/>
            </a:lvl3pPr>
            <a:lvl4pPr marL="1360991" indent="0" algn="ctr">
              <a:buNone/>
              <a:defRPr sz="1600"/>
            </a:lvl4pPr>
            <a:lvl5pPr marL="1814660" indent="0" algn="ctr">
              <a:buNone/>
              <a:defRPr sz="1600"/>
            </a:lvl5pPr>
            <a:lvl6pPr marL="2268318" indent="0" algn="ctr">
              <a:buNone/>
              <a:defRPr sz="1600"/>
            </a:lvl6pPr>
            <a:lvl7pPr marL="2721980" indent="0" algn="ctr">
              <a:buNone/>
              <a:defRPr sz="1600"/>
            </a:lvl7pPr>
            <a:lvl8pPr marL="3175650" indent="0" algn="ctr">
              <a:buNone/>
              <a:defRPr sz="1600"/>
            </a:lvl8pPr>
            <a:lvl9pPr marL="36293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102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8668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8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366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073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609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146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683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21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756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29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1501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946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70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666" indent="0">
              <a:buNone/>
              <a:defRPr sz="2000" b="1"/>
            </a:lvl2pPr>
            <a:lvl3pPr marL="907325" indent="0">
              <a:buNone/>
              <a:defRPr sz="1800" b="1"/>
            </a:lvl3pPr>
            <a:lvl4pPr marL="1360991" indent="0">
              <a:buNone/>
              <a:defRPr sz="1600" b="1"/>
            </a:lvl4pPr>
            <a:lvl5pPr marL="1814660" indent="0">
              <a:buNone/>
              <a:defRPr sz="1600" b="1"/>
            </a:lvl5pPr>
            <a:lvl6pPr marL="2268318" indent="0">
              <a:buNone/>
              <a:defRPr sz="1600" b="1"/>
            </a:lvl6pPr>
            <a:lvl7pPr marL="2721980" indent="0">
              <a:buNone/>
              <a:defRPr sz="1600" b="1"/>
            </a:lvl7pPr>
            <a:lvl8pPr marL="3175650" indent="0">
              <a:buNone/>
              <a:defRPr sz="1600" b="1"/>
            </a:lvl8pPr>
            <a:lvl9pPr marL="36293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666" indent="0">
              <a:buNone/>
              <a:defRPr sz="2000" b="1"/>
            </a:lvl2pPr>
            <a:lvl3pPr marL="907325" indent="0">
              <a:buNone/>
              <a:defRPr sz="1800" b="1"/>
            </a:lvl3pPr>
            <a:lvl4pPr marL="1360991" indent="0">
              <a:buNone/>
              <a:defRPr sz="1600" b="1"/>
            </a:lvl4pPr>
            <a:lvl5pPr marL="1814660" indent="0">
              <a:buNone/>
              <a:defRPr sz="1600" b="1"/>
            </a:lvl5pPr>
            <a:lvl6pPr marL="2268318" indent="0">
              <a:buNone/>
              <a:defRPr sz="1600" b="1"/>
            </a:lvl6pPr>
            <a:lvl7pPr marL="2721980" indent="0">
              <a:buNone/>
              <a:defRPr sz="1600" b="1"/>
            </a:lvl7pPr>
            <a:lvl8pPr marL="3175650" indent="0">
              <a:buNone/>
              <a:defRPr sz="1600" b="1"/>
            </a:lvl8pPr>
            <a:lvl9pPr marL="36293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3040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3178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03303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3666" indent="0">
              <a:buNone/>
              <a:defRPr sz="1400"/>
            </a:lvl2pPr>
            <a:lvl3pPr marL="907325" indent="0">
              <a:buNone/>
              <a:defRPr sz="1200"/>
            </a:lvl3pPr>
            <a:lvl4pPr marL="1360991" indent="0">
              <a:buNone/>
              <a:defRPr sz="1000"/>
            </a:lvl4pPr>
            <a:lvl5pPr marL="1814660" indent="0">
              <a:buNone/>
              <a:defRPr sz="1000"/>
            </a:lvl5pPr>
            <a:lvl6pPr marL="2268318" indent="0">
              <a:buNone/>
              <a:defRPr sz="1000"/>
            </a:lvl6pPr>
            <a:lvl7pPr marL="2721980" indent="0">
              <a:buNone/>
              <a:defRPr sz="1000"/>
            </a:lvl7pPr>
            <a:lvl8pPr marL="3175650" indent="0">
              <a:buNone/>
              <a:defRPr sz="1000"/>
            </a:lvl8pPr>
            <a:lvl9pPr marL="36293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9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204"/>
            <a:ext cx="7886700" cy="1325563"/>
          </a:xfrm>
          <a:prstGeom prst="rect">
            <a:avLst/>
          </a:prstGeom>
        </p:spPr>
        <p:txBody>
          <a:bodyPr vert="horz" lIns="90193" tIns="45096" rIns="90193" bIns="4509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193" tIns="45096" rIns="90193" bIns="4509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29"/>
            <a:ext cx="2057400" cy="365125"/>
          </a:xfrm>
          <a:prstGeom prst="rect">
            <a:avLst/>
          </a:prstGeom>
        </p:spPr>
        <p:txBody>
          <a:bodyPr vert="horz" lIns="90193" tIns="45096" rIns="90193" bIns="4509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8880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8880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29"/>
            <a:ext cx="3086100" cy="365125"/>
          </a:xfrm>
          <a:prstGeom prst="rect">
            <a:avLst/>
          </a:prstGeom>
        </p:spPr>
        <p:txBody>
          <a:bodyPr vert="horz" lIns="90193" tIns="45096" rIns="90193" bIns="4509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888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29"/>
            <a:ext cx="2057400" cy="365125"/>
          </a:xfrm>
          <a:prstGeom prst="rect">
            <a:avLst/>
          </a:prstGeom>
        </p:spPr>
        <p:txBody>
          <a:bodyPr vert="horz" lIns="90193" tIns="45096" rIns="90193" bIns="4509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8880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888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93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0189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74" indent="-225474" algn="l" defTabSz="90189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6414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382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8329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29272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0224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31177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82124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3077" indent="-225474" algn="l" defTabSz="9018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0952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1899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846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805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4753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5697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6654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07602" algn="l" defTabSz="9018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51"/>
            <a:ext cx="7886700" cy="1325563"/>
          </a:xfrm>
          <a:prstGeom prst="rect">
            <a:avLst/>
          </a:prstGeom>
        </p:spPr>
        <p:txBody>
          <a:bodyPr vert="horz" lIns="91040" tIns="45520" rIns="91040" bIns="455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040" tIns="45520" rIns="91040" bIns="455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6"/>
            <a:ext cx="2057400" cy="365125"/>
          </a:xfrm>
          <a:prstGeom prst="rect">
            <a:avLst/>
          </a:prstGeom>
        </p:spPr>
        <p:txBody>
          <a:bodyPr vert="horz" lIns="91040" tIns="45520" rIns="91040" bIns="455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7325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7325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376"/>
            <a:ext cx="3086100" cy="365125"/>
          </a:xfrm>
          <a:prstGeom prst="rect">
            <a:avLst/>
          </a:prstGeom>
        </p:spPr>
        <p:txBody>
          <a:bodyPr vert="horz" lIns="91040" tIns="45520" rIns="91040" bIns="455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7325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76"/>
            <a:ext cx="2057400" cy="365125"/>
          </a:xfrm>
          <a:prstGeom prst="rect">
            <a:avLst/>
          </a:prstGeom>
        </p:spPr>
        <p:txBody>
          <a:bodyPr vert="horz" lIns="91040" tIns="45520" rIns="91040" bIns="455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7325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7325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0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</p:sldLayoutIdLst>
  <p:txStyles>
    <p:titleStyle>
      <a:lvl1pPr algn="l" defTabSz="91037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594" indent="-227594" algn="l" defTabSz="91037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2779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7968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157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48345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3531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58719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13905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69095" indent="-227594" algn="l" defTabSz="9103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188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373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5563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0751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5936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1122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6313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1498" algn="l" defTabSz="910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9"/>
            <a:ext cx="7886700" cy="1325563"/>
          </a:xfrm>
          <a:prstGeom prst="rect">
            <a:avLst/>
          </a:prstGeom>
        </p:spPr>
        <p:txBody>
          <a:bodyPr vert="horz" lIns="91232" tIns="45616" rIns="91232" bIns="456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232" tIns="45616" rIns="91232" bIns="456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4"/>
            <a:ext cx="2057400" cy="365125"/>
          </a:xfrm>
          <a:prstGeom prst="rect">
            <a:avLst/>
          </a:prstGeom>
        </p:spPr>
        <p:txBody>
          <a:bodyPr vert="horz" lIns="91232" tIns="45616" rIns="91232" bIns="456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9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9249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364"/>
            <a:ext cx="3086100" cy="365125"/>
          </a:xfrm>
          <a:prstGeom prst="rect">
            <a:avLst/>
          </a:prstGeom>
        </p:spPr>
        <p:txBody>
          <a:bodyPr vert="horz" lIns="91232" tIns="45616" rIns="91232" bIns="456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9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64"/>
            <a:ext cx="2057400" cy="365125"/>
          </a:xfrm>
          <a:prstGeom prst="rect">
            <a:avLst/>
          </a:prstGeom>
        </p:spPr>
        <p:txBody>
          <a:bodyPr vert="horz" lIns="91232" tIns="45616" rIns="91232" bIns="456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9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9249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7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</p:sldLayoutIdLst>
  <p:txStyles>
    <p:titleStyle>
      <a:lvl1pPr algn="l" defTabSz="91230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76" indent="-228076" algn="l" defTabSz="91230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27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81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534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88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838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990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144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296" indent="-228076" algn="l" defTabSz="912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53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05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58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611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761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916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067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217" algn="l" defTabSz="912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24" tIns="45712" rIns="91424" bIns="4571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178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1178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178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178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1178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</p:sldLayoutIdLst>
  <p:txStyles>
    <p:titleStyle>
      <a:lvl1pPr algn="l" defTabSz="91423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60" indent="-228560" algn="l" defTabSz="91423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79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8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8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202"/>
            <a:ext cx="7886700" cy="1325563"/>
          </a:xfrm>
          <a:prstGeom prst="rect">
            <a:avLst/>
          </a:prstGeom>
        </p:spPr>
        <p:txBody>
          <a:bodyPr vert="horz" lIns="90224" tIns="45112" rIns="90224" bIns="4511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224" tIns="45112" rIns="90224" bIns="4511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27"/>
            <a:ext cx="2057400" cy="365125"/>
          </a:xfrm>
          <a:prstGeom prst="rect">
            <a:avLst/>
          </a:prstGeom>
        </p:spPr>
        <p:txBody>
          <a:bodyPr vert="horz" lIns="90224" tIns="45112" rIns="90224" bIns="451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197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9197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27"/>
            <a:ext cx="3086100" cy="365125"/>
          </a:xfrm>
          <a:prstGeom prst="rect">
            <a:avLst/>
          </a:prstGeom>
        </p:spPr>
        <p:txBody>
          <a:bodyPr vert="horz" lIns="90224" tIns="45112" rIns="90224" bIns="451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197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27"/>
            <a:ext cx="2057400" cy="365125"/>
          </a:xfrm>
          <a:prstGeom prst="rect">
            <a:avLst/>
          </a:prstGeom>
        </p:spPr>
        <p:txBody>
          <a:bodyPr vert="horz" lIns="90224" tIns="45112" rIns="90224" bIns="451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197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9197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022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54" indent="-225554" algn="l" defTabSz="90221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6653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780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8887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29989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100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32213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83318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4431" indent="-225554" algn="l" defTabSz="902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1112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2217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24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4443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5549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6652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7768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876" algn="l" defTabSz="902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99"/>
            <a:ext cx="7886700" cy="1325563"/>
          </a:xfrm>
          <a:prstGeom prst="rect">
            <a:avLst/>
          </a:prstGeom>
        </p:spPr>
        <p:txBody>
          <a:bodyPr vert="horz" lIns="90272" tIns="45136" rIns="90272" bIns="4513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272" tIns="45136" rIns="90272" bIns="4513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24"/>
            <a:ext cx="2057400" cy="365125"/>
          </a:xfrm>
          <a:prstGeom prst="rect">
            <a:avLst/>
          </a:prstGeom>
        </p:spPr>
        <p:txBody>
          <a:bodyPr vert="horz" lIns="90272" tIns="45136" rIns="90272" bIns="4513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673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9673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24"/>
            <a:ext cx="3086100" cy="365125"/>
          </a:xfrm>
          <a:prstGeom prst="rect">
            <a:avLst/>
          </a:prstGeom>
        </p:spPr>
        <p:txBody>
          <a:bodyPr vert="horz" lIns="90272" tIns="45136" rIns="90272" bIns="4513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673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24"/>
            <a:ext cx="2057400" cy="365125"/>
          </a:xfrm>
          <a:prstGeom prst="rect">
            <a:avLst/>
          </a:prstGeom>
        </p:spPr>
        <p:txBody>
          <a:bodyPr vert="horz" lIns="90272" tIns="45136" rIns="90272" bIns="4513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9673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99673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6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defTabSz="90269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673" indent="-225673" algn="l" defTabSz="90269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7011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28377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9722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063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2414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33767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85109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6461" indent="-225673" algn="l" defTabSz="9026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1350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2695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4041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398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743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8085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59441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10787" algn="l" defTabSz="9026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95"/>
            <a:ext cx="7886700" cy="1325563"/>
          </a:xfrm>
          <a:prstGeom prst="rect">
            <a:avLst/>
          </a:prstGeom>
        </p:spPr>
        <p:txBody>
          <a:bodyPr vert="horz" lIns="90336" tIns="45168" rIns="90336" bIns="4516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336" tIns="45168" rIns="90336" bIns="4516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20"/>
            <a:ext cx="2057400" cy="365125"/>
          </a:xfrm>
          <a:prstGeom prst="rect">
            <a:avLst/>
          </a:prstGeom>
        </p:spPr>
        <p:txBody>
          <a:bodyPr vert="horz" lIns="90336" tIns="45168" rIns="90336" bIns="4516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0309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0309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20"/>
            <a:ext cx="3086100" cy="365125"/>
          </a:xfrm>
          <a:prstGeom prst="rect">
            <a:avLst/>
          </a:prstGeom>
        </p:spPr>
        <p:txBody>
          <a:bodyPr vert="horz" lIns="90336" tIns="45168" rIns="90336" bIns="4516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0309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20"/>
            <a:ext cx="2057400" cy="365125"/>
          </a:xfrm>
          <a:prstGeom prst="rect">
            <a:avLst/>
          </a:prstGeom>
        </p:spPr>
        <p:txBody>
          <a:bodyPr vert="horz" lIns="90336" tIns="45168" rIns="90336" bIns="4516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0309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0309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8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algn="l" defTabSz="903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832" indent="-225832" algn="l" defTabSz="903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7490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29173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80837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497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4167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35839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498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9169" indent="-225832" algn="l" defTabSz="903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1668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3332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4997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6674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8335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09998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1671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13337" algn="l" defTabSz="903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90"/>
            <a:ext cx="7886700" cy="1325563"/>
          </a:xfrm>
          <a:prstGeom prst="rect">
            <a:avLst/>
          </a:prstGeom>
        </p:spPr>
        <p:txBody>
          <a:bodyPr vert="horz" lIns="90416" tIns="45208" rIns="90416" bIns="452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416" tIns="45208" rIns="90416" bIns="452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15"/>
            <a:ext cx="2057400" cy="365125"/>
          </a:xfrm>
          <a:prstGeom prst="rect">
            <a:avLst/>
          </a:prstGeom>
        </p:spPr>
        <p:txBody>
          <a:bodyPr vert="horz" lIns="90416" tIns="45208" rIns="90416" bIns="4520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104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1104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15"/>
            <a:ext cx="3086100" cy="365125"/>
          </a:xfrm>
          <a:prstGeom prst="rect">
            <a:avLst/>
          </a:prstGeom>
        </p:spPr>
        <p:txBody>
          <a:bodyPr vert="horz" lIns="90416" tIns="45208" rIns="90416" bIns="4520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104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15"/>
            <a:ext cx="2057400" cy="365125"/>
          </a:xfrm>
          <a:prstGeom prst="rect">
            <a:avLst/>
          </a:prstGeom>
        </p:spPr>
        <p:txBody>
          <a:bodyPr vert="horz" lIns="90416" tIns="45208" rIns="90416" bIns="4520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104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1104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0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l" defTabSz="90412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032" indent="-226032" algn="l" defTabSz="90412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089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0168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82232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34290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6359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38429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90488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42558" indent="-226032" algn="l" defTabSz="90412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068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4129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6194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8269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0328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2390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4462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16528" algn="l" defTabSz="904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84"/>
            <a:ext cx="7886700" cy="1325563"/>
          </a:xfrm>
          <a:prstGeom prst="rect">
            <a:avLst/>
          </a:prstGeom>
        </p:spPr>
        <p:txBody>
          <a:bodyPr vert="horz" lIns="90512" tIns="45256" rIns="90512" bIns="4525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512" tIns="45256" rIns="90512" bIns="452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09"/>
            <a:ext cx="2057400" cy="365125"/>
          </a:xfrm>
          <a:prstGeom prst="rect">
            <a:avLst/>
          </a:prstGeom>
        </p:spPr>
        <p:txBody>
          <a:bodyPr vert="horz" lIns="90512" tIns="45256" rIns="90512" bIns="4525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09"/>
            <a:ext cx="3086100" cy="365125"/>
          </a:xfrm>
          <a:prstGeom prst="rect">
            <a:avLst/>
          </a:prstGeom>
        </p:spPr>
        <p:txBody>
          <a:bodyPr vert="horz" lIns="90512" tIns="45256" rIns="90512" bIns="4525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09"/>
            <a:ext cx="2057400" cy="365125"/>
          </a:xfrm>
          <a:prstGeom prst="rect">
            <a:avLst/>
          </a:prstGeom>
        </p:spPr>
        <p:txBody>
          <a:bodyPr vert="horz" lIns="90512" tIns="45256" rIns="90512" bIns="4525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6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l" defTabSz="90508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272" indent="-226272" algn="l" defTabSz="90508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808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362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83908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445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994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41540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080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46628" indent="-226272" algn="l" defTabSz="9050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547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5087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7631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0185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722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5263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7815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0358" algn="l" defTabSz="9050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77"/>
            <a:ext cx="7886700" cy="1325563"/>
          </a:xfrm>
          <a:prstGeom prst="rect">
            <a:avLst/>
          </a:prstGeom>
        </p:spPr>
        <p:txBody>
          <a:bodyPr vert="horz" lIns="90624" tIns="45312" rIns="90624" bIns="4531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624" tIns="45312" rIns="90624" bIns="4531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02"/>
            <a:ext cx="2057400" cy="365125"/>
          </a:xfrm>
          <a:prstGeom prst="rect">
            <a:avLst/>
          </a:prstGeom>
        </p:spPr>
        <p:txBody>
          <a:bodyPr vert="horz" lIns="90624" tIns="45312" rIns="90624" bIns="453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73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3173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402"/>
            <a:ext cx="3086100" cy="365125"/>
          </a:xfrm>
          <a:prstGeom prst="rect">
            <a:avLst/>
          </a:prstGeom>
        </p:spPr>
        <p:txBody>
          <a:bodyPr vert="horz" lIns="90624" tIns="45312" rIns="90624" bIns="453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73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402"/>
            <a:ext cx="2057400" cy="365125"/>
          </a:xfrm>
          <a:prstGeom prst="rect">
            <a:avLst/>
          </a:prstGeom>
        </p:spPr>
        <p:txBody>
          <a:bodyPr vert="horz" lIns="90624" tIns="45312" rIns="90624" bIns="453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3173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3173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83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xStyles>
    <p:titleStyle>
      <a:lvl1pPr algn="l" defTabSz="90620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552" indent="-226552" algn="l" defTabSz="90620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79648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2760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85866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38963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92074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75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98276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383" indent="-226552" algn="l" defTabSz="9062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106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205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9310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2421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5518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8620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1730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4831" algn="l" defTabSz="9062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69"/>
            <a:ext cx="7886700" cy="1325563"/>
          </a:xfrm>
          <a:prstGeom prst="rect">
            <a:avLst/>
          </a:prstGeom>
        </p:spPr>
        <p:txBody>
          <a:bodyPr vert="horz" lIns="90752" tIns="45376" rIns="90752" bIns="4537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752" tIns="45376" rIns="90752" bIns="4537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94"/>
            <a:ext cx="2057400" cy="365125"/>
          </a:xfrm>
          <a:prstGeom prst="rect">
            <a:avLst/>
          </a:prstGeom>
        </p:spPr>
        <p:txBody>
          <a:bodyPr vert="horz" lIns="90752" tIns="45376" rIns="90752" bIns="4537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4448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4448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394"/>
            <a:ext cx="3086100" cy="365125"/>
          </a:xfrm>
          <a:prstGeom prst="rect">
            <a:avLst/>
          </a:prstGeom>
        </p:spPr>
        <p:txBody>
          <a:bodyPr vert="horz" lIns="90752" tIns="45376" rIns="90752" bIns="4537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4448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94"/>
            <a:ext cx="2057400" cy="365125"/>
          </a:xfrm>
          <a:prstGeom prst="rect">
            <a:avLst/>
          </a:prstGeom>
        </p:spPr>
        <p:txBody>
          <a:bodyPr vert="horz" lIns="90752" tIns="45376" rIns="90752" bIns="453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4448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4448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7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txStyles>
    <p:titleStyle>
      <a:lvl1pPr algn="l" defTabSz="90748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872" indent="-226872" algn="l" defTabSz="90748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0608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4361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88106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41844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95594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49336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03076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56825" indent="-226872" algn="l" defTabSz="9074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46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85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231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980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718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460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6210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949" algn="l" defTabSz="9074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61"/>
            <a:ext cx="7886700" cy="1325563"/>
          </a:xfrm>
          <a:prstGeom prst="rect">
            <a:avLst/>
          </a:prstGeom>
        </p:spPr>
        <p:txBody>
          <a:bodyPr vert="horz" lIns="90880" tIns="45440" rIns="90880" bIns="4544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0880" tIns="45440" rIns="90880" bIns="4544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86"/>
            <a:ext cx="2057400" cy="365125"/>
          </a:xfrm>
          <a:prstGeom prst="rect">
            <a:avLst/>
          </a:prstGeom>
        </p:spPr>
        <p:txBody>
          <a:bodyPr vert="horz" lIns="90880" tIns="45440" rIns="90880" bIns="454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726"/>
            <a:fld id="{A7F72684-3155-466F-BE0C-7A3BC06A60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5726"/>
              <a:t>24.09.2020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3" y="6356386"/>
            <a:ext cx="3086100" cy="365125"/>
          </a:xfrm>
          <a:prstGeom prst="rect">
            <a:avLst/>
          </a:prstGeom>
        </p:spPr>
        <p:txBody>
          <a:bodyPr vert="horz" lIns="90880" tIns="45440" rIns="90880" bIns="454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726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86"/>
            <a:ext cx="2057400" cy="365125"/>
          </a:xfrm>
          <a:prstGeom prst="rect">
            <a:avLst/>
          </a:prstGeom>
        </p:spPr>
        <p:txBody>
          <a:bodyPr vert="horz" lIns="90880" tIns="45440" rIns="90880" bIns="454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726"/>
            <a:fld id="{74987979-98C6-4814-8DA7-A7A0DD1127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05726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5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</p:sldLayoutIdLst>
  <p:txStyles>
    <p:titleStyle>
      <a:lvl1pPr algn="l" defTabSz="90876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192" indent="-227192" algn="l" defTabSz="90876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1573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5962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0350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44729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99118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53502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07885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62275" indent="-227192" algn="l" defTabSz="9087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387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8767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154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542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1923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6306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0697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5078" algn="l" defTabSz="908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1484859"/>
            <a:ext cx="7772400" cy="21161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Arial Black" pitchFamily="34" charset="0"/>
              </a:rPr>
              <a:t>«Функциональная грамотность </a:t>
            </a:r>
            <a:r>
              <a:rPr lang="ru-RU" sz="4000" b="1" dirty="0" smtClean="0">
                <a:solidFill>
                  <a:schemeClr val="accent2"/>
                </a:solidFill>
                <a:latin typeface="Arial Black" pitchFamily="34" charset="0"/>
              </a:rPr>
              <a:t>–основа качественного образования»</a:t>
            </a:r>
            <a:endParaRPr lang="ru-RU" sz="40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87889" y="4149725"/>
            <a:ext cx="4456112" cy="19431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>
                <a:cs typeface="Aharoni" pitchFamily="2" charset="-79"/>
              </a:rPr>
              <a:t>Подготовила:</a:t>
            </a:r>
          </a:p>
          <a:p>
            <a:pPr marL="0" indent="0">
              <a:buNone/>
            </a:pPr>
            <a:r>
              <a:rPr lang="ru-RU" b="1" i="1" dirty="0" smtClean="0">
                <a:cs typeface="Aharoni" pitchFamily="2" charset="-79"/>
              </a:rPr>
              <a:t>Иванова Г.Г.., </a:t>
            </a:r>
            <a:endParaRPr lang="ru-RU" b="1" i="1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b="1" i="1" dirty="0" smtClean="0">
                <a:cs typeface="Aharoni" pitchFamily="2" charset="-79"/>
              </a:rPr>
              <a:t>замдиректора по УВР </a:t>
            </a:r>
            <a:r>
              <a:rPr lang="ru-RU" b="1" i="1" dirty="0">
                <a:cs typeface="Aharoni" pitchFamily="2" charset="-79"/>
              </a:rPr>
              <a:t>МБОУ «</a:t>
            </a:r>
            <a:r>
              <a:rPr lang="ru-RU" b="1" i="1" dirty="0" err="1" smtClean="0">
                <a:cs typeface="Aharoni" pitchFamily="2" charset="-79"/>
              </a:rPr>
              <a:t>Старо-Иштерякская</a:t>
            </a:r>
            <a:r>
              <a:rPr lang="ru-RU" b="1" i="1" dirty="0" smtClean="0">
                <a:cs typeface="Aharoni" pitchFamily="2" charset="-79"/>
              </a:rPr>
              <a:t> ООШ» </a:t>
            </a:r>
            <a:endParaRPr lang="ru-RU" b="1" i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466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ctr"/>
            <a:r>
              <a:rPr lang="ru-RU" sz="3100" b="1" dirty="0">
                <a:solidFill>
                  <a:schemeClr val="bg1"/>
                </a:solidFill>
              </a:rPr>
              <a:t>Языковая функциональная грамотность младших школьников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22544077"/>
              </p:ext>
            </p:extLst>
          </p:nvPr>
        </p:nvGraphicFramePr>
        <p:xfrm>
          <a:off x="539552" y="620688"/>
          <a:ext cx="813690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65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56108"/>
              </p:ext>
            </p:extLst>
          </p:nvPr>
        </p:nvGraphicFramePr>
        <p:xfrm>
          <a:off x="138636" y="962653"/>
          <a:ext cx="8374136" cy="533902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837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46314">
                <a:tc>
                  <a:txBody>
                    <a:bodyPr/>
                    <a:lstStyle/>
                    <a:p>
                      <a:pPr marL="342900" marR="0" lvl="0" indent="34290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Урок-исследование</a:t>
                      </a:r>
                      <a:endParaRPr lang="ru-RU" sz="2200" b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5651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</a:rPr>
                        <a:t>Урок-путешествие</a:t>
                      </a:r>
                    </a:p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Деловая игра </a:t>
                      </a:r>
                      <a:r>
                        <a:rPr lang="ru-RU" sz="18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(«Поиск будущего», «Конференция экологов», «Заседание кабинета министров», «Экологический форум») </a:t>
                      </a:r>
                      <a:endParaRPr lang="ru-RU" sz="22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Ролевая игра </a:t>
                      </a:r>
                      <a:r>
                        <a:rPr lang="ru-RU" sz="18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(«Заседание клуба юных экологов», «Клуб кинопутешественников»)</a:t>
                      </a:r>
                      <a:endParaRPr lang="ru-RU" sz="18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Исследовательская игра </a:t>
                      </a:r>
                      <a:endParaRPr lang="en-US" sz="22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ru-RU" sz="18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(«Копилка чудес», «Тайны лесов»)</a:t>
                      </a:r>
                      <a:endParaRPr lang="ru-RU" sz="22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976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  <a:effectLst/>
                        </a:rPr>
                        <a:t>Игра-викторина</a:t>
                      </a: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Квест</a:t>
                      </a:r>
                      <a:endParaRPr lang="ru-RU" sz="2200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Учебная и исследовательская </a:t>
                      </a:r>
                      <a:endParaRPr lang="en-US" sz="2200" b="0" dirty="0" smtClean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marL="3429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лаборатория</a:t>
                      </a: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9951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Экскурсия и виртуальная экскурсия </a:t>
                      </a: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7029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Творческая гостиная</a:t>
                      </a: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342900" marR="0" lvl="0" indent="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>
                          <a:tab pos="457200" algn="l"/>
                        </a:tabLst>
                        <a:defRPr/>
                      </a:pPr>
                      <a:r>
                        <a:rPr lang="ru-RU" sz="2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Интерактивный праздник</a:t>
                      </a:r>
                    </a:p>
                  </a:txBody>
                  <a:tcPr marL="60111" marR="6011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33" name="Shape 455"/>
          <p:cNvSpPr txBox="1">
            <a:spLocks/>
          </p:cNvSpPr>
          <p:nvPr/>
        </p:nvSpPr>
        <p:spPr bwMode="auto">
          <a:xfrm>
            <a:off x="329871" y="1444"/>
            <a:ext cx="8484264" cy="94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12" tIns="45456" rIns="90912" bIns="45456" anchor="ctr"/>
          <a:lstStyle>
            <a:lvl1pPr defTabSz="912813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defTabSz="912813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defTabSz="912813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defTabSz="912813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defTabSz="912813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30475" indent="-246063" defTabSz="9128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87675" indent="-246063" defTabSz="9128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44875" indent="-246063" defTabSz="9128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902075" indent="-246063" defTabSz="9128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altLang="ru-RU" sz="3200" dirty="0">
                <a:solidFill>
                  <a:srgbClr val="FFFFFF"/>
                </a:solidFill>
                <a:latin typeface="Impact" pitchFamily="34" charset="0"/>
                <a:ea typeface="Helvetica Neue Black Condensed"/>
                <a:cs typeface="Helvetica Neue Black Condensed"/>
                <a:sym typeface="Helvetica Neue Black Condensed"/>
              </a:rPr>
              <a:t>Формы проведения уроков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41942" y="2991681"/>
            <a:ext cx="1662513" cy="2515466"/>
          </a:xfrm>
          <a:prstGeom prst="rect">
            <a:avLst/>
          </a:prstGeom>
          <a:ln w="127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Picture 10" descr="ÐÐ·Ð¾Ð±ÑÐ°Ð¶ÐµÐ½Ð¸Ðµ ÐÐºÑÑÐ¶Ð°ÑÑÐ¸Ð¹ Ð¼Ð¸Ñ. ÐÐµÑÐ¾Ð´Ð¸ÑÐµÑÐºÐ¾Ðµ Ð¿Ð¾ÑÐ¾Ð±Ð¸Ðµ Ñ Ð¿Ð¾ÑÑÐ¾ÑÐ½ÑÐ¼Ð¸ ÑÐ°Ð·ÑÐ°Ð±Ð¾ÑÐºÐ°Ð¼Ð¸. 2 ÐºÐ»Ð°ÑÑ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280" y="3559646"/>
            <a:ext cx="1632564" cy="236546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18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36496" cy="6741367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988840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ru-RU" sz="6000" b="1" i="1" dirty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Спасибо</a:t>
            </a:r>
            <a:br>
              <a:rPr lang="ru-RU" sz="6000" b="1" i="1" dirty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</a:br>
            <a:r>
              <a:rPr lang="ru-RU" sz="6000" b="1" i="1" dirty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Прямоугольник 1"/>
          <p:cNvSpPr>
            <a:spLocks noChangeArrowheads="1"/>
          </p:cNvSpPr>
          <p:nvPr/>
        </p:nvSpPr>
        <p:spPr bwMode="auto">
          <a:xfrm>
            <a:off x="1289518" y="188957"/>
            <a:ext cx="7345363" cy="107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7" tIns="45088" rIns="90177" bIns="4508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8721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  <a:p>
            <a:pPr algn="ctr" defTabSz="898721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0659" name="Rectangle 3"/>
          <p:cNvSpPr txBox="1">
            <a:spLocks/>
          </p:cNvSpPr>
          <p:nvPr/>
        </p:nvSpPr>
        <p:spPr bwMode="auto">
          <a:xfrm>
            <a:off x="297564" y="1154353"/>
            <a:ext cx="8707803" cy="57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7" tIns="45088" rIns="90177" bIns="45088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defTabSz="898721">
              <a:spcBef>
                <a:spcPts val="0"/>
              </a:spcBef>
              <a:buNone/>
            </a:pPr>
            <a:r>
              <a:rPr lang="ru-RU" altLang="ru-RU" sz="21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2100" b="1" i="1" dirty="0">
                <a:solidFill>
                  <a:srgbClr val="002060"/>
                </a:solidFill>
                <a:latin typeface="Arial" charset="0"/>
              </a:rPr>
              <a:t>Функциональная грамотность </a:t>
            </a:r>
            <a:r>
              <a:rPr lang="ru-RU" altLang="ru-RU" sz="2100" dirty="0">
                <a:solidFill>
                  <a:srgbClr val="002060"/>
                </a:solidFill>
                <a:latin typeface="Arial" charset="0"/>
              </a:rPr>
              <a:t>- уровень грамотности человека, который делает возможным полноценную деятельность индивида в социальном окружении.  (Термин введен в обиход в 1957 г. ЮНЕСКО).</a:t>
            </a:r>
          </a:p>
          <a:p>
            <a:pPr marL="0" indent="0" defTabSz="898721">
              <a:spcBef>
                <a:spcPts val="0"/>
              </a:spcBef>
              <a:buNone/>
            </a:pPr>
            <a:endParaRPr lang="ru-RU" altLang="ru-RU" sz="1100" dirty="0">
              <a:solidFill>
                <a:srgbClr val="002060"/>
              </a:solidFill>
              <a:latin typeface="Arial" charset="0"/>
            </a:endParaRPr>
          </a:p>
          <a:p>
            <a:pPr marL="0" indent="0" defTabSz="1025530">
              <a:spcBef>
                <a:spcPts val="0"/>
              </a:spcBef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" charset="0"/>
              </a:rPr>
              <a:t>В документах понятие «функциональная грамотность» впервые появилось в ФГОС среднего (полного) общего образования (утвержден приказом </a:t>
            </a:r>
            <a:r>
              <a:rPr lang="ru-RU" altLang="ru-RU" sz="2000" dirty="0" err="1">
                <a:solidFill>
                  <a:srgbClr val="002060"/>
                </a:solidFill>
                <a:latin typeface="Arial" charset="0"/>
              </a:rPr>
              <a:t>Минобрнауки</a:t>
            </a:r>
            <a:r>
              <a:rPr lang="ru-RU" altLang="ru-RU" sz="2000" dirty="0">
                <a:solidFill>
                  <a:srgbClr val="002060"/>
                </a:solidFill>
                <a:latin typeface="Arial" charset="0"/>
              </a:rPr>
              <a:t> России от 17 апреля 2012 г. № 413).</a:t>
            </a:r>
          </a:p>
          <a:p>
            <a:pPr marL="0" indent="0" defTabSz="1025530">
              <a:spcBef>
                <a:spcPts val="0"/>
              </a:spcBef>
              <a:buNone/>
            </a:pPr>
            <a:endParaRPr lang="ru-RU" altLang="ru-RU" sz="2000" dirty="0">
              <a:solidFill>
                <a:srgbClr val="002060"/>
              </a:solidFill>
              <a:latin typeface="Arial" charset="0"/>
            </a:endParaRPr>
          </a:p>
          <a:p>
            <a:pPr marL="0" indent="0" defTabSz="1025530">
              <a:spcBef>
                <a:spcPts val="0"/>
              </a:spcBef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" charset="0"/>
              </a:rPr>
              <a:t>Функционально грамотный человек – это человек, способный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 </a:t>
            </a:r>
            <a:r>
              <a:rPr lang="ru-RU" altLang="ru-RU" sz="2000" i="1" dirty="0">
                <a:solidFill>
                  <a:srgbClr val="C00000"/>
                </a:solidFill>
                <a:latin typeface="Arial" charset="0"/>
              </a:rPr>
              <a:t>А.А. Леонтьев</a:t>
            </a:r>
          </a:p>
          <a:p>
            <a:pPr marL="0" indent="0" algn="just" defTabSz="1025530"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7030A0"/>
                </a:solidFill>
                <a:latin typeface="Calibri"/>
              </a:rPr>
              <a:t>Функциональная грамотность связана с готовностью: </a:t>
            </a:r>
            <a:r>
              <a:rPr lang="ru-RU" sz="2000" dirty="0">
                <a:solidFill>
                  <a:srgbClr val="002060"/>
                </a:solidFill>
                <a:latin typeface="Calibri"/>
              </a:rPr>
              <a:t>добывать знания; применять знания и умения; оценивать знания и умения; осуществлять саморазвитие</a:t>
            </a:r>
          </a:p>
          <a:p>
            <a:pPr marL="0" indent="0" algn="just" defTabSz="898721">
              <a:spcBef>
                <a:spcPts val="1799"/>
              </a:spcBef>
              <a:buNone/>
            </a:pPr>
            <a:endParaRPr lang="ru-RU" altLang="ru-RU" sz="2100" i="1" dirty="0">
              <a:solidFill>
                <a:srgbClr val="C00000"/>
              </a:solidFill>
              <a:latin typeface="Arial" charset="0"/>
            </a:endParaRPr>
          </a:p>
          <a:p>
            <a:pPr defTabSz="898721">
              <a:spcBef>
                <a:spcPts val="1799"/>
              </a:spcBef>
            </a:pPr>
            <a:endParaRPr lang="ru-RU" altLang="ru-RU" sz="18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0660" name="Прямоугольник 3"/>
          <p:cNvSpPr>
            <a:spLocks noChangeArrowheads="1"/>
          </p:cNvSpPr>
          <p:nvPr/>
        </p:nvSpPr>
        <p:spPr bwMode="auto">
          <a:xfrm>
            <a:off x="929235" y="300611"/>
            <a:ext cx="7705725" cy="58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7" tIns="45088" rIns="90177" bIns="4508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8721">
              <a:spcBef>
                <a:spcPct val="0"/>
              </a:spcBef>
              <a:buNone/>
            </a:pPr>
            <a:r>
              <a:rPr lang="ru-RU" altLang="ru-RU" dirty="0">
                <a:solidFill>
                  <a:prstClr val="white"/>
                </a:solidFill>
                <a:latin typeface="Impact" pitchFamily="34" charset="0"/>
              </a:rPr>
              <a:t>Функциональная грамотность</a:t>
            </a:r>
          </a:p>
        </p:txBody>
      </p:sp>
    </p:spTree>
    <p:extLst>
      <p:ext uri="{BB962C8B-B14F-4D97-AF65-F5344CB8AC3E}">
        <p14:creationId xmlns:p14="http://schemas.microsoft.com/office/powerpoint/2010/main" val="15638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"/>
            <a:ext cx="9577064" cy="1076410"/>
          </a:xfrm>
          <a:prstGeom prst="rect">
            <a:avLst/>
          </a:prstGeom>
        </p:spPr>
        <p:txBody>
          <a:bodyPr wrap="square" lIns="90640" tIns="45320" rIns="90640" bIns="4532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Impact" pitchFamily="34" charset="0"/>
              </a:rPr>
              <a:t>    Недостатки     сегодняшнего   начального образования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5050540"/>
              </p:ext>
            </p:extLst>
          </p:nvPr>
        </p:nvGraphicFramePr>
        <p:xfrm>
          <a:off x="0" y="1397000"/>
          <a:ext cx="9036496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50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1124769"/>
            <a:ext cx="8352928" cy="5015950"/>
          </a:xfrm>
          <a:prstGeom prst="rect">
            <a:avLst/>
          </a:prstGeom>
        </p:spPr>
        <p:txBody>
          <a:bodyPr wrap="square" lIns="90640" tIns="45320" rIns="90640" bIns="45320">
            <a:spAutoFit/>
          </a:bodyPr>
          <a:lstStyle/>
          <a:p>
            <a:pPr algn="just"/>
            <a:r>
              <a:rPr lang="ru-RU" sz="3200" dirty="0">
                <a:latin typeface="Calibri" pitchFamily="34" charset="0"/>
                <a:cs typeface="Calibri" pitchFamily="34" charset="0"/>
              </a:rPr>
              <a:t>          Главная причина лежит в устоявшейся тенденции строить процесс начального обучения преимущественно на воспроизведении заученного, но часто не осмысленного материала.</a:t>
            </a:r>
          </a:p>
          <a:p>
            <a:pPr algn="just"/>
            <a:r>
              <a:rPr lang="ru-RU" sz="3200" dirty="0">
                <a:latin typeface="Calibri" pitchFamily="34" charset="0"/>
                <a:cs typeface="Calibri" pitchFamily="34" charset="0"/>
              </a:rPr>
              <a:t>         Около 70% заданий являются репродуктивными, т. е. предполагающими воссоздающие действия — запомнить и воспроизвести предложенный учебный материал.</a:t>
            </a:r>
          </a:p>
        </p:txBody>
      </p:sp>
    </p:spTree>
    <p:extLst>
      <p:ext uri="{BB962C8B-B14F-4D97-AF65-F5344CB8AC3E}">
        <p14:creationId xmlns:p14="http://schemas.microsoft.com/office/powerpoint/2010/main" val="172703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Прямоугольник 1"/>
          <p:cNvSpPr>
            <a:spLocks noChangeArrowheads="1"/>
          </p:cNvSpPr>
          <p:nvPr/>
        </p:nvSpPr>
        <p:spPr bwMode="auto">
          <a:xfrm>
            <a:off x="1289518" y="188957"/>
            <a:ext cx="7345363" cy="107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09" tIns="45104" rIns="90209" bIns="451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9038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  <a:p>
            <a:pPr algn="ctr" defTabSz="899038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0659" name="Rectangle 3"/>
          <p:cNvSpPr txBox="1">
            <a:spLocks/>
          </p:cNvSpPr>
          <p:nvPr/>
        </p:nvSpPr>
        <p:spPr bwMode="auto">
          <a:xfrm>
            <a:off x="334834" y="1080499"/>
            <a:ext cx="8300047" cy="530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09" tIns="45104" rIns="90209" bIns="45104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defTabSz="899038">
              <a:spcBef>
                <a:spcPts val="0"/>
              </a:spcBef>
              <a:buNone/>
              <a:defRPr/>
            </a:pPr>
            <a:r>
              <a:rPr lang="ru-RU" sz="2200" i="1" dirty="0">
                <a:solidFill>
                  <a:srgbClr val="002060"/>
                </a:solidFill>
              </a:rPr>
              <a:t>Функциональная грамотность младшего школьника </a:t>
            </a:r>
            <a:r>
              <a:rPr lang="ru-RU" sz="2200" dirty="0">
                <a:solidFill>
                  <a:srgbClr val="002060"/>
                </a:solidFill>
              </a:rPr>
              <a:t>характеризуется показателями:</a:t>
            </a:r>
          </a:p>
          <a:p>
            <a:pPr algn="just" defTabSz="899038">
              <a:spcBef>
                <a:spcPts val="0"/>
              </a:spcBef>
              <a:buFontTx/>
              <a:buChar char="-"/>
              <a:defRPr/>
            </a:pPr>
            <a:r>
              <a:rPr lang="ru-RU" sz="2200" b="1" dirty="0">
                <a:solidFill>
                  <a:srgbClr val="002060"/>
                </a:solidFill>
              </a:rPr>
              <a:t>готовность успешно взаимодействовать </a:t>
            </a:r>
            <a:r>
              <a:rPr lang="ru-RU" sz="2200" dirty="0">
                <a:solidFill>
                  <a:srgbClr val="002060"/>
                </a:solidFill>
              </a:rPr>
              <a:t>с изменяющимся окружающим миром, используя свои способности для его совершенствования;</a:t>
            </a:r>
          </a:p>
          <a:p>
            <a:pPr algn="just" defTabSz="899038">
              <a:spcBef>
                <a:spcPts val="0"/>
              </a:spcBef>
              <a:buFontTx/>
              <a:buChar char="-"/>
              <a:defRPr/>
            </a:pPr>
            <a:r>
              <a:rPr lang="ru-RU" sz="2200" dirty="0">
                <a:solidFill>
                  <a:srgbClr val="002060"/>
                </a:solidFill>
              </a:rPr>
              <a:t>возможность </a:t>
            </a:r>
            <a:r>
              <a:rPr lang="ru-RU" sz="2200" b="1" dirty="0">
                <a:solidFill>
                  <a:srgbClr val="002060"/>
                </a:solidFill>
              </a:rPr>
              <a:t>решать различные (в </a:t>
            </a:r>
            <a:r>
              <a:rPr lang="ru-RU" sz="2200" b="1" dirty="0" err="1">
                <a:solidFill>
                  <a:srgbClr val="002060"/>
                </a:solidFill>
              </a:rPr>
              <a:t>т.ч</a:t>
            </a:r>
            <a:r>
              <a:rPr lang="ru-RU" sz="2200" b="1" dirty="0">
                <a:solidFill>
                  <a:srgbClr val="002060"/>
                </a:solidFill>
              </a:rPr>
              <a:t>. нестандартные) учебные и жизненные задачи, </a:t>
            </a:r>
            <a:r>
              <a:rPr lang="ru-RU" sz="2200" dirty="0">
                <a:solidFill>
                  <a:srgbClr val="002060"/>
                </a:solidFill>
              </a:rPr>
              <a:t>обладать сформированными умениями строить алгоритмы основных видов деятельности;</a:t>
            </a:r>
          </a:p>
          <a:p>
            <a:pPr algn="just" defTabSz="899038">
              <a:spcBef>
                <a:spcPts val="0"/>
              </a:spcBef>
              <a:buFontTx/>
              <a:buChar char="-"/>
              <a:defRPr/>
            </a:pPr>
            <a:r>
              <a:rPr lang="ru-RU" sz="2200" b="1" dirty="0">
                <a:solidFill>
                  <a:srgbClr val="002060"/>
                </a:solidFill>
              </a:rPr>
              <a:t>способность строить социальные отношения </a:t>
            </a:r>
            <a:r>
              <a:rPr lang="ru-RU" sz="2200" dirty="0">
                <a:solidFill>
                  <a:srgbClr val="002060"/>
                </a:solidFill>
              </a:rPr>
              <a:t>в соответствии с нравственно-этическими ценностями социума, правилами партнерства и сотрудничества; </a:t>
            </a:r>
          </a:p>
          <a:p>
            <a:pPr algn="just" defTabSz="899038">
              <a:spcBef>
                <a:spcPts val="0"/>
              </a:spcBef>
              <a:buFontTx/>
              <a:buChar char="-"/>
              <a:defRPr/>
            </a:pPr>
            <a:r>
              <a:rPr lang="ru-RU" sz="2200" dirty="0">
                <a:solidFill>
                  <a:srgbClr val="002060"/>
                </a:solidFill>
              </a:rPr>
              <a:t>совокупность рефлексивных умений, обеспечивающих оценку своей грамотности, </a:t>
            </a:r>
            <a:r>
              <a:rPr lang="ru-RU" sz="2200" b="1" dirty="0">
                <a:solidFill>
                  <a:srgbClr val="002060"/>
                </a:solidFill>
              </a:rPr>
              <a:t>стремление к дальнейшему образованию</a:t>
            </a:r>
            <a:r>
              <a:rPr lang="ru-RU" sz="2200" dirty="0">
                <a:solidFill>
                  <a:srgbClr val="002060"/>
                </a:solidFill>
              </a:rPr>
              <a:t>, самообразованию и духовному развитию; умением прогнозировать свое будущее.</a:t>
            </a:r>
          </a:p>
          <a:p>
            <a:pPr defTabSz="899038">
              <a:spcBef>
                <a:spcPts val="1799"/>
              </a:spcBef>
            </a:pPr>
            <a:endParaRPr lang="ru-RU" altLang="ru-RU" sz="18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0660" name="Прямоугольник 3"/>
          <p:cNvSpPr>
            <a:spLocks noChangeArrowheads="1"/>
          </p:cNvSpPr>
          <p:nvPr/>
        </p:nvSpPr>
        <p:spPr bwMode="auto">
          <a:xfrm>
            <a:off x="929233" y="-19969"/>
            <a:ext cx="7705725" cy="104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09" tIns="45104" rIns="90209" bIns="451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9038">
              <a:spcBef>
                <a:spcPct val="0"/>
              </a:spcBef>
              <a:buNone/>
            </a:pP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Функциональная грамотность </a:t>
            </a:r>
            <a:b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</a:b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младшего школьника </a:t>
            </a:r>
          </a:p>
        </p:txBody>
      </p:sp>
    </p:spTree>
    <p:extLst>
      <p:ext uri="{BB962C8B-B14F-4D97-AF65-F5344CB8AC3E}">
        <p14:creationId xmlns:p14="http://schemas.microsoft.com/office/powerpoint/2010/main" val="7796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8736891"/>
              </p:ext>
            </p:extLst>
          </p:nvPr>
        </p:nvGraphicFramePr>
        <p:xfrm>
          <a:off x="395539" y="980728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4" y="-14054"/>
            <a:ext cx="7992888" cy="1044641"/>
          </a:xfrm>
          <a:prstGeom prst="rect">
            <a:avLst/>
          </a:prstGeom>
        </p:spPr>
        <p:txBody>
          <a:bodyPr wrap="square" lIns="90640" tIns="45320" rIns="90640" bIns="45320">
            <a:spAutoFit/>
          </a:bodyPr>
          <a:lstStyle/>
          <a:p>
            <a:pPr algn="ctr" defTabSz="899038">
              <a:spcBef>
                <a:spcPct val="0"/>
              </a:spcBef>
            </a:pP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Функциональная грамотность </a:t>
            </a:r>
            <a:b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</a:b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младшего школьника </a:t>
            </a:r>
          </a:p>
        </p:txBody>
      </p:sp>
    </p:spTree>
    <p:extLst>
      <p:ext uri="{BB962C8B-B14F-4D97-AF65-F5344CB8AC3E}">
        <p14:creationId xmlns:p14="http://schemas.microsoft.com/office/powerpoint/2010/main" val="39094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25405392"/>
              </p:ext>
            </p:extLst>
          </p:nvPr>
        </p:nvGraphicFramePr>
        <p:xfrm>
          <a:off x="395539" y="980728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4" y="-14054"/>
            <a:ext cx="7992888" cy="1044641"/>
          </a:xfrm>
          <a:prstGeom prst="rect">
            <a:avLst/>
          </a:prstGeom>
        </p:spPr>
        <p:txBody>
          <a:bodyPr wrap="square" lIns="90640" tIns="45320" rIns="90640" bIns="45320">
            <a:spAutoFit/>
          </a:bodyPr>
          <a:lstStyle/>
          <a:p>
            <a:pPr algn="ctr" defTabSz="899038">
              <a:spcBef>
                <a:spcPct val="0"/>
              </a:spcBef>
            </a:pP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Сущность функциональной грамотности </a:t>
            </a:r>
            <a:b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</a:b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младшего школьника </a:t>
            </a:r>
          </a:p>
        </p:txBody>
      </p:sp>
    </p:spTree>
    <p:extLst>
      <p:ext uri="{BB962C8B-B14F-4D97-AF65-F5344CB8AC3E}">
        <p14:creationId xmlns:p14="http://schemas.microsoft.com/office/powerpoint/2010/main" val="2030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Прямоугольник 1"/>
          <p:cNvSpPr>
            <a:spLocks noChangeArrowheads="1"/>
          </p:cNvSpPr>
          <p:nvPr/>
        </p:nvSpPr>
        <p:spPr bwMode="auto">
          <a:xfrm>
            <a:off x="1289518" y="188957"/>
            <a:ext cx="7345363" cy="107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56" tIns="45128" rIns="90256" bIns="4512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9514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  <a:p>
            <a:pPr algn="ctr" defTabSz="899514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0660" name="Прямоугольник 3"/>
          <p:cNvSpPr>
            <a:spLocks noChangeArrowheads="1"/>
          </p:cNvSpPr>
          <p:nvPr/>
        </p:nvSpPr>
        <p:spPr bwMode="auto">
          <a:xfrm>
            <a:off x="929230" y="-19972"/>
            <a:ext cx="7705725" cy="104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56" tIns="45128" rIns="90256" bIns="4512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899514">
              <a:spcBef>
                <a:spcPct val="0"/>
              </a:spcBef>
              <a:buNone/>
            </a:pPr>
            <a:r>
              <a:rPr lang="ru-RU" altLang="ru-RU" sz="3000" dirty="0">
                <a:solidFill>
                  <a:prstClr val="white"/>
                </a:solidFill>
                <a:latin typeface="Impact" pitchFamily="34" charset="0"/>
              </a:rPr>
              <a:t>Интегративные и предметные компоненты функциональной грамотности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997103"/>
              </p:ext>
            </p:extLst>
          </p:nvPr>
        </p:nvGraphicFramePr>
        <p:xfrm>
          <a:off x="384932" y="1617970"/>
          <a:ext cx="8497286" cy="3873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643"/>
                <a:gridCol w="4248643"/>
              </a:tblGrid>
              <a:tr h="856998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Интегративные компоненты </a:t>
                      </a:r>
                      <a:endParaRPr lang="ru-RU" sz="2500" dirty="0"/>
                    </a:p>
                  </a:txBody>
                  <a:tcPr marL="78191" marR="78191" marT="41468" marB="414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Предметные компоненты </a:t>
                      </a:r>
                    </a:p>
                    <a:p>
                      <a:r>
                        <a:rPr lang="ru-RU" sz="2500" dirty="0" smtClean="0"/>
                        <a:t>(предметы учебного плана)</a:t>
                      </a:r>
                      <a:endParaRPr lang="ru-RU" sz="2500" dirty="0"/>
                    </a:p>
                  </a:txBody>
                  <a:tcPr marL="78191" marR="78191" marT="41468" marB="414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67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Читательская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Литературная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936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Коммуникативная грамотность 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Языковая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936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Информационная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Математическая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998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Социальная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>
                          <a:solidFill>
                            <a:srgbClr val="000066"/>
                          </a:solidFill>
                        </a:rPr>
                        <a:t>Естественно-научная грамотность</a:t>
                      </a:r>
                      <a:endParaRPr lang="ru-RU" sz="2500" dirty="0">
                        <a:solidFill>
                          <a:srgbClr val="000066"/>
                        </a:solidFill>
                      </a:endParaRPr>
                    </a:p>
                  </a:txBody>
                  <a:tcPr marL="78191" marR="78191" marT="41468" marB="414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6422" y="5129523"/>
            <a:ext cx="6773199" cy="464619"/>
          </a:xfrm>
          <a:prstGeom prst="rect">
            <a:avLst/>
          </a:prstGeom>
        </p:spPr>
        <p:txBody>
          <a:bodyPr wrap="square" lIns="79124" tIns="39563" rIns="79124" bIns="39563">
            <a:spAutoFit/>
          </a:bodyPr>
          <a:lstStyle/>
          <a:p>
            <a:pPr algn="r" defTabSz="899514">
              <a:spcBef>
                <a:spcPct val="0"/>
              </a:spcBef>
            </a:pPr>
            <a:endParaRPr lang="ru-RU" altLang="ru-RU" sz="2500" i="1" dirty="0">
              <a:solidFill>
                <a:srgbClr val="C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Прямоугольник 1"/>
          <p:cNvSpPr>
            <a:spLocks noChangeArrowheads="1"/>
          </p:cNvSpPr>
          <p:nvPr/>
        </p:nvSpPr>
        <p:spPr bwMode="auto">
          <a:xfrm>
            <a:off x="1289518" y="188953"/>
            <a:ext cx="7345363" cy="107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20" tIns="45160" rIns="90320" bIns="4516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00150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  <a:p>
            <a:pPr algn="ctr" defTabSz="900150">
              <a:spcBef>
                <a:spcPct val="0"/>
              </a:spcBef>
              <a:buNone/>
            </a:pPr>
            <a:endParaRPr lang="en-US" alt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0659" name="Rectangle 3"/>
          <p:cNvSpPr txBox="1">
            <a:spLocks/>
          </p:cNvSpPr>
          <p:nvPr/>
        </p:nvSpPr>
        <p:spPr bwMode="auto">
          <a:xfrm>
            <a:off x="446506" y="1339059"/>
            <a:ext cx="8016632" cy="479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20" tIns="45160" rIns="90320" bIns="45160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defTabSz="900150">
              <a:spcBef>
                <a:spcPct val="0"/>
              </a:spcBef>
              <a:buNone/>
            </a:pPr>
            <a:r>
              <a:rPr lang="ru-RU" altLang="ru-RU" sz="21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Читательская грамотность  </a:t>
            </a:r>
            <a:r>
              <a:rPr lang="ru-RU" altLang="ru-RU" sz="2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совокупность умений и навыков, отражающих:</a:t>
            </a:r>
          </a:p>
          <a:p>
            <a:pPr marL="0" indent="0" algn="just" defTabSz="900150">
              <a:spcBef>
                <a:spcPct val="0"/>
              </a:spcBef>
              <a:buNone/>
            </a:pPr>
            <a:endParaRPr lang="ru-RU" alt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defTabSz="900150">
              <a:spcBef>
                <a:spcPct val="0"/>
              </a:spcBef>
              <a:buNone/>
            </a:pPr>
            <a:r>
              <a:rPr lang="ru-RU" altLang="ru-RU" sz="2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потребность в читательской деятельности с целью успешной социализации, дальнейшего образования, саморазвития;</a:t>
            </a:r>
          </a:p>
          <a:p>
            <a:pPr marL="0" indent="0" algn="just" defTabSz="900150">
              <a:spcBef>
                <a:spcPct val="0"/>
              </a:spcBef>
              <a:buNone/>
            </a:pPr>
            <a:r>
              <a:rPr lang="ru-RU" altLang="ru-RU" sz="2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готовность к смысловому чтению — восприятию письменных текстов, анализу, оценке, интерпретации и обобщению представленной в них информации;</a:t>
            </a:r>
          </a:p>
          <a:p>
            <a:pPr marL="0" indent="0" algn="just" defTabSz="900150">
              <a:spcBef>
                <a:spcPct val="0"/>
              </a:spcBef>
              <a:buNone/>
            </a:pPr>
            <a:r>
              <a:rPr lang="ru-RU" altLang="ru-RU" sz="2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способность извлекать необходимую информацию для ее преобразования в соответствии с учебной задачей; ориентироваться с помощью различной текстовой информации в жизненных ситуациях.</a:t>
            </a:r>
          </a:p>
          <a:p>
            <a:pPr marL="0" indent="0" algn="just" defTabSz="900150">
              <a:spcBef>
                <a:spcPct val="0"/>
              </a:spcBef>
              <a:buNone/>
            </a:pPr>
            <a:endParaRPr lang="ru-RU" sz="2100" i="1" dirty="0">
              <a:solidFill>
                <a:srgbClr val="C00000"/>
              </a:solidFill>
            </a:endParaRPr>
          </a:p>
          <a:p>
            <a:pPr marL="0" indent="0" algn="just" defTabSz="900150">
              <a:spcBef>
                <a:spcPts val="1799"/>
              </a:spcBef>
              <a:buNone/>
            </a:pPr>
            <a:endParaRPr lang="ru-RU" altLang="ru-RU" sz="2100" i="1" dirty="0">
              <a:solidFill>
                <a:srgbClr val="C00000"/>
              </a:solidFill>
              <a:latin typeface="Arial" charset="0"/>
            </a:endParaRPr>
          </a:p>
          <a:p>
            <a:pPr defTabSz="900150">
              <a:spcBef>
                <a:spcPts val="1799"/>
              </a:spcBef>
            </a:pPr>
            <a:endParaRPr lang="ru-RU" altLang="ru-RU" sz="18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0660" name="Прямоугольник 3"/>
          <p:cNvSpPr>
            <a:spLocks noChangeArrowheads="1"/>
          </p:cNvSpPr>
          <p:nvPr/>
        </p:nvSpPr>
        <p:spPr bwMode="auto">
          <a:xfrm>
            <a:off x="179512" y="188924"/>
            <a:ext cx="8856984" cy="58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320" tIns="45160" rIns="90320" bIns="4516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00150">
              <a:spcBef>
                <a:spcPct val="0"/>
              </a:spcBef>
              <a:buNone/>
            </a:pPr>
            <a:r>
              <a:rPr lang="ru-RU" altLang="ru-RU" sz="3100" dirty="0">
                <a:solidFill>
                  <a:prstClr val="white"/>
                </a:solidFill>
                <a:latin typeface="Impact" pitchFamily="34" charset="0"/>
              </a:rPr>
              <a:t>Читательская грамотность младшего школьника </a:t>
            </a:r>
          </a:p>
        </p:txBody>
      </p:sp>
    </p:spTree>
    <p:extLst>
      <p:ext uri="{BB962C8B-B14F-4D97-AF65-F5344CB8AC3E}">
        <p14:creationId xmlns:p14="http://schemas.microsoft.com/office/powerpoint/2010/main" val="35561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537</Words>
  <Application>Microsoft Office PowerPoint</Application>
  <PresentationFormat>Экран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«Функциональная грамотность –основа качественного образования»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Языковая функциональная грамотность младших школьников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«Функциональная грамотность младших школьников»</dc:title>
  <dc:creator>userd</dc:creator>
  <cp:lastModifiedBy>Фарида</cp:lastModifiedBy>
  <cp:revision>39</cp:revision>
  <dcterms:created xsi:type="dcterms:W3CDTF">2019-11-18T13:36:32Z</dcterms:created>
  <dcterms:modified xsi:type="dcterms:W3CDTF">2020-09-24T06:07:32Z</dcterms:modified>
</cp:coreProperties>
</file>